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4035" r:id="rId2"/>
  </p:sldMasterIdLst>
  <p:notesMasterIdLst>
    <p:notesMasterId r:id="rId16"/>
  </p:notesMasterIdLst>
  <p:sldIdLst>
    <p:sldId id="292" r:id="rId3"/>
    <p:sldId id="510" r:id="rId4"/>
    <p:sldId id="513" r:id="rId5"/>
    <p:sldId id="518" r:id="rId6"/>
    <p:sldId id="377" r:id="rId7"/>
    <p:sldId id="514" r:id="rId8"/>
    <p:sldId id="515" r:id="rId9"/>
    <p:sldId id="517" r:id="rId10"/>
    <p:sldId id="516" r:id="rId11"/>
    <p:sldId id="522" r:id="rId12"/>
    <p:sldId id="521" r:id="rId13"/>
    <p:sldId id="511" r:id="rId14"/>
    <p:sldId id="519" r:id="rId15"/>
  </p:sldIdLst>
  <p:sldSz cx="9144000" cy="5143500" type="screen16x9"/>
  <p:notesSz cx="9931400" cy="6794500"/>
  <p:defaultTextStyle>
    <a:defPPr>
      <a:defRPr lang="de-DE"/>
    </a:defPPr>
    <a:lvl1pPr algn="l" defTabSz="229589" rtl="0" fontAlgn="base">
      <a:spcBef>
        <a:spcPct val="0"/>
      </a:spcBef>
      <a:spcAft>
        <a:spcPct val="0"/>
      </a:spcAft>
      <a:defRPr sz="884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229589" indent="137753" algn="l" defTabSz="229589" rtl="0" fontAlgn="base">
      <a:spcBef>
        <a:spcPct val="0"/>
      </a:spcBef>
      <a:spcAft>
        <a:spcPct val="0"/>
      </a:spcAft>
      <a:defRPr sz="884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460454" indent="274232" algn="l" defTabSz="229589" rtl="0" fontAlgn="base">
      <a:spcBef>
        <a:spcPct val="0"/>
      </a:spcBef>
      <a:spcAft>
        <a:spcPct val="0"/>
      </a:spcAft>
      <a:defRPr sz="884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690044" indent="411986" algn="l" defTabSz="229589" rtl="0" fontAlgn="base">
      <a:spcBef>
        <a:spcPct val="0"/>
      </a:spcBef>
      <a:spcAft>
        <a:spcPct val="0"/>
      </a:spcAft>
      <a:defRPr sz="884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920907" indent="548464" algn="l" defTabSz="229589" rtl="0" fontAlgn="base">
      <a:spcBef>
        <a:spcPct val="0"/>
      </a:spcBef>
      <a:spcAft>
        <a:spcPct val="0"/>
      </a:spcAft>
      <a:defRPr sz="884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1836714" algn="l" defTabSz="734685" rtl="0" eaLnBrk="1" latinLnBrk="0" hangingPunct="1">
      <a:defRPr sz="884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204057" algn="l" defTabSz="734685" rtl="0" eaLnBrk="1" latinLnBrk="0" hangingPunct="1">
      <a:defRPr sz="884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2571399" algn="l" defTabSz="734685" rtl="0" eaLnBrk="1" latinLnBrk="0" hangingPunct="1">
      <a:defRPr sz="884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2938743" algn="l" defTabSz="734685" rtl="0" eaLnBrk="1" latinLnBrk="0" hangingPunct="1">
      <a:defRPr sz="884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31" userDrawn="1">
          <p15:clr>
            <a:srgbClr val="A4A3A4"/>
          </p15:clr>
        </p15:guide>
        <p15:guide id="3" orient="horz" pos="28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3B8"/>
    <a:srgbClr val="FED702"/>
    <a:srgbClr val="C0A829"/>
    <a:srgbClr val="867100"/>
    <a:srgbClr val="558EC7"/>
    <a:srgbClr val="70B74F"/>
    <a:srgbClr val="FED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5441" autoAdjust="0"/>
  </p:normalViewPr>
  <p:slideViewPr>
    <p:cSldViewPr snapToGrid="0" snapToObjects="1">
      <p:cViewPr varScale="1">
        <p:scale>
          <a:sx n="201" d="100"/>
          <a:sy n="201" d="100"/>
        </p:scale>
        <p:origin x="192" y="280"/>
      </p:cViewPr>
      <p:guideLst>
        <p:guide pos="431"/>
        <p:guide orient="horz" pos="289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607" cy="3412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6070" y="0"/>
            <a:ext cx="4303607" cy="3412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426C9-EBE5-3743-A61B-9DDFFF30862E}" type="datetimeFigureOut">
              <a:rPr lang="de-DE" smtClean="0"/>
              <a:t>13.11.24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3140" y="3269854"/>
            <a:ext cx="7945120" cy="2675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3203"/>
            <a:ext cx="4303607" cy="3412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6070" y="6453203"/>
            <a:ext cx="4303607" cy="3412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364AF-3B15-3C4A-B5B4-B6233693F5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0369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34685" rtl="0" eaLnBrk="1" latinLnBrk="0" hangingPunct="1">
      <a:defRPr sz="964" kern="1200">
        <a:solidFill>
          <a:schemeClr val="tx1"/>
        </a:solidFill>
        <a:latin typeface="+mn-lt"/>
        <a:ea typeface="+mn-ea"/>
        <a:cs typeface="+mn-cs"/>
      </a:defRPr>
    </a:lvl1pPr>
    <a:lvl2pPr marL="367343" algn="l" defTabSz="734685" rtl="0" eaLnBrk="1" latinLnBrk="0" hangingPunct="1">
      <a:defRPr sz="964" kern="1200">
        <a:solidFill>
          <a:schemeClr val="tx1"/>
        </a:solidFill>
        <a:latin typeface="+mn-lt"/>
        <a:ea typeface="+mn-ea"/>
        <a:cs typeface="+mn-cs"/>
      </a:defRPr>
    </a:lvl2pPr>
    <a:lvl3pPr marL="734685" algn="l" defTabSz="734685" rtl="0" eaLnBrk="1" latinLnBrk="0" hangingPunct="1">
      <a:defRPr sz="964" kern="1200">
        <a:solidFill>
          <a:schemeClr val="tx1"/>
        </a:solidFill>
        <a:latin typeface="+mn-lt"/>
        <a:ea typeface="+mn-ea"/>
        <a:cs typeface="+mn-cs"/>
      </a:defRPr>
    </a:lvl3pPr>
    <a:lvl4pPr marL="1102028" algn="l" defTabSz="734685" rtl="0" eaLnBrk="1" latinLnBrk="0" hangingPunct="1">
      <a:defRPr sz="964" kern="1200">
        <a:solidFill>
          <a:schemeClr val="tx1"/>
        </a:solidFill>
        <a:latin typeface="+mn-lt"/>
        <a:ea typeface="+mn-ea"/>
        <a:cs typeface="+mn-cs"/>
      </a:defRPr>
    </a:lvl4pPr>
    <a:lvl5pPr marL="1469371" algn="l" defTabSz="734685" rtl="0" eaLnBrk="1" latinLnBrk="0" hangingPunct="1">
      <a:defRPr sz="964" kern="1200">
        <a:solidFill>
          <a:schemeClr val="tx1"/>
        </a:solidFill>
        <a:latin typeface="+mn-lt"/>
        <a:ea typeface="+mn-ea"/>
        <a:cs typeface="+mn-cs"/>
      </a:defRPr>
    </a:lvl5pPr>
    <a:lvl6pPr marL="1836714" algn="l" defTabSz="734685" rtl="0" eaLnBrk="1" latinLnBrk="0" hangingPunct="1">
      <a:defRPr sz="964" kern="1200">
        <a:solidFill>
          <a:schemeClr val="tx1"/>
        </a:solidFill>
        <a:latin typeface="+mn-lt"/>
        <a:ea typeface="+mn-ea"/>
        <a:cs typeface="+mn-cs"/>
      </a:defRPr>
    </a:lvl6pPr>
    <a:lvl7pPr marL="2204057" algn="l" defTabSz="734685" rtl="0" eaLnBrk="1" latinLnBrk="0" hangingPunct="1">
      <a:defRPr sz="964" kern="1200">
        <a:solidFill>
          <a:schemeClr val="tx1"/>
        </a:solidFill>
        <a:latin typeface="+mn-lt"/>
        <a:ea typeface="+mn-ea"/>
        <a:cs typeface="+mn-cs"/>
      </a:defRPr>
    </a:lvl7pPr>
    <a:lvl8pPr marL="2571399" algn="l" defTabSz="734685" rtl="0" eaLnBrk="1" latinLnBrk="0" hangingPunct="1">
      <a:defRPr sz="964" kern="1200">
        <a:solidFill>
          <a:schemeClr val="tx1"/>
        </a:solidFill>
        <a:latin typeface="+mn-lt"/>
        <a:ea typeface="+mn-ea"/>
        <a:cs typeface="+mn-cs"/>
      </a:defRPr>
    </a:lvl8pPr>
    <a:lvl9pPr marL="2938743" algn="l" defTabSz="734685" rtl="0" eaLnBrk="1" latinLnBrk="0" hangingPunct="1">
      <a:defRPr sz="96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maps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used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1F628-FFE8-0B4D-953C-4117A1C10CA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68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– titl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2725669"/>
            <a:ext cx="6840000" cy="720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1" baseline="0">
                <a:latin typeface="Verdana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40000" y="1491750"/>
            <a:ext cx="6840000" cy="1080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i="0" baseline="0">
                <a:latin typeface="Verdana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D7F1277-5422-7041-BBB0-E15DB0A47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360000"/>
            <a:ext cx="1224000" cy="41147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F6E8E94-1621-264A-A3E8-B6A06100DC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383" y="4648185"/>
            <a:ext cx="1224000" cy="27092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030C467-736F-954F-8CC3-4039DB66E1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000" y="517401"/>
            <a:ext cx="2649600" cy="254071"/>
          </a:xfrm>
          <a:prstGeom prst="rect">
            <a:avLst/>
          </a:prstGeom>
        </p:spPr>
      </p:pic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C19EE2F9-91C5-454E-9447-EC185DBAF19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9999" y="4357859"/>
            <a:ext cx="1925999" cy="540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Logo</a:t>
            </a:r>
          </a:p>
        </p:txBody>
      </p:sp>
      <p:sp>
        <p:nvSpPr>
          <p:cNvPr id="26" name="Bildplatzhalter 21">
            <a:extLst>
              <a:ext uri="{FF2B5EF4-FFF2-40B4-BE49-F238E27FC236}">
                <a16:creationId xmlns:a16="http://schemas.microsoft.com/office/drawing/2014/main" id="{28C9A402-6360-3C40-BF13-1B4517C9E6A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44292" y="4357859"/>
            <a:ext cx="1925999" cy="540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Logo</a:t>
            </a:r>
          </a:p>
        </p:txBody>
      </p:sp>
      <p:sp>
        <p:nvSpPr>
          <p:cNvPr id="27" name="Bildplatzhalter 21">
            <a:extLst>
              <a:ext uri="{FF2B5EF4-FFF2-40B4-BE49-F238E27FC236}">
                <a16:creationId xmlns:a16="http://schemas.microsoft.com/office/drawing/2014/main" id="{4706CA9E-798C-AA45-B7AE-DA6E51F6E6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48585" y="4357859"/>
            <a:ext cx="1925999" cy="540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Logo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18986F29-C053-AB47-9CFD-B13A584AD4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3587750"/>
            <a:ext cx="68400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50"/>
            </a:lvl1pPr>
          </a:lstStyle>
          <a:p>
            <a:pPr lvl="0"/>
            <a:r>
              <a:rPr lang="de-DE" dirty="0"/>
              <a:t>Name, Datum</a:t>
            </a:r>
          </a:p>
        </p:txBody>
      </p:sp>
    </p:spTree>
    <p:extLst>
      <p:ext uri="{BB962C8B-B14F-4D97-AF65-F5344CB8AC3E}">
        <p14:creationId xmlns:p14="http://schemas.microsoft.com/office/powerpoint/2010/main" val="3359937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350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7D7F1277-5422-7041-BBB0-E15DB0A47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4683712"/>
            <a:ext cx="805917" cy="27092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376237"/>
            <a:ext cx="8244500" cy="57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4D20E751-7077-D043-AA3D-A802316884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42000" y="1117600"/>
            <a:ext cx="3330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1905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C9E1EB7-5C0C-D04F-B690-A47769ADCE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52000" y="1117600"/>
            <a:ext cx="3330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1905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847C64A2-F4FE-C94A-9D8A-317838D340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42000" y="2916000"/>
            <a:ext cx="3330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1905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17AA33E-F538-8D4A-BF84-5D36272558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52000" y="2916000"/>
            <a:ext cx="3330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1905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64893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1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7D7F1277-5422-7041-BBB0-E15DB0A47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4683712"/>
            <a:ext cx="805917" cy="27092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1980000"/>
            <a:ext cx="6138000" cy="25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EE0C997-66C0-6A42-BEE4-6B757AD63A5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58000" y="1980000"/>
            <a:ext cx="1925999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CD5EE2A1-B7C4-8E4C-B01C-2A2DD17C7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80001" y="0"/>
            <a:ext cx="8964000" cy="180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215396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 userDrawn="1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image with text,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3">
            <a:extLst>
              <a:ext uri="{FF2B5EF4-FFF2-40B4-BE49-F238E27FC236}">
                <a16:creationId xmlns:a16="http://schemas.microsoft.com/office/drawing/2014/main" id="{CD5EE2A1-B7C4-8E4C-B01C-2A2DD17C7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80001" y="0"/>
            <a:ext cx="8964000" cy="180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D7F1277-5422-7041-BBB0-E15DB0A47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4683712"/>
            <a:ext cx="805917" cy="27092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6690" y="1208250"/>
            <a:ext cx="7772400" cy="591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EE0C997-66C0-6A42-BEE4-6B757AD63A5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58000" y="1980000"/>
            <a:ext cx="1925999" cy="234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6622A88B-CF9C-CF42-B773-088F164A610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52000" y="1980000"/>
            <a:ext cx="1925999" cy="234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C4E96770-9E93-BF4E-AE4D-3BFD6B602C6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46000" y="1980000"/>
            <a:ext cx="1925999" cy="234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77B79E24-2B28-624E-89AA-44CE0683C88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40000" y="1980000"/>
            <a:ext cx="1925999" cy="234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506773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header image and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7D7F1277-5422-7041-BBB0-E15DB0A47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4683712"/>
            <a:ext cx="805917" cy="27092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49" y="3937675"/>
            <a:ext cx="8245475" cy="5917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CD5EE2A1-B7C4-8E4C-B01C-2A2DD17C7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80001" y="-1"/>
            <a:ext cx="8964000" cy="3676011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94994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3">
            <a:extLst>
              <a:ext uri="{FF2B5EF4-FFF2-40B4-BE49-F238E27FC236}">
                <a16:creationId xmlns:a16="http://schemas.microsoft.com/office/drawing/2014/main" id="{CD5EE2A1-B7C4-8E4C-B01C-2A2DD17C7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80001" y="1467489"/>
            <a:ext cx="8964000" cy="3676011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D7F1277-5422-7041-BBB0-E15DB0A47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4683712"/>
            <a:ext cx="805917" cy="27092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49" y="376238"/>
            <a:ext cx="8245475" cy="5917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273553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7D7F1277-5422-7041-BBB0-E15DB0A47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4683712"/>
            <a:ext cx="805917" cy="27092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376237"/>
            <a:ext cx="8220017" cy="57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1E9757-F808-5D4E-BABB-586F500150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9749" y="1152525"/>
            <a:ext cx="8220017" cy="332885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3CF2CB-54F2-8A4D-AB7F-90BD7E7173EF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082468271"/>
              </p:ext>
            </p:extLst>
          </p:nvPr>
        </p:nvGraphicFramePr>
        <p:xfrm>
          <a:off x="1481849" y="4594630"/>
          <a:ext cx="856237" cy="548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3" imgW="6273800" imgH="4064000" progId="Word.Picture.8">
                  <p:embed/>
                </p:oleObj>
              </mc:Choice>
              <mc:Fallback>
                <p:oleObj name="Picture" r:id="rId3" imgW="6273800" imgH="4064000" progId="Word.Picture.8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D0905F28-DABE-FA4B-9C77-3287CA6F62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1849" y="4594630"/>
                        <a:ext cx="856237" cy="5488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7304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1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60359" y="376184"/>
            <a:ext cx="3324866" cy="41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CD5EE2A1-B7C4-8E4C-B01C-2A2DD17C7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79999" y="0"/>
            <a:ext cx="5094000" cy="51435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679583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and image right (2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5129" y="376184"/>
            <a:ext cx="5436000" cy="41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CD5EE2A1-B7C4-8E4C-B01C-2A2DD17C7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7225" y="376184"/>
            <a:ext cx="2628000" cy="414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220258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and image right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5130" y="376184"/>
            <a:ext cx="4031999" cy="41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CD5EE2A1-B7C4-8E4C-B01C-2A2DD17C7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53226" y="376184"/>
            <a:ext cx="4031999" cy="414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876959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and image right (1: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1844" y="376184"/>
            <a:ext cx="2628000" cy="41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CD5EE2A1-B7C4-8E4C-B01C-2A2DD17C7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49225" y="376184"/>
            <a:ext cx="5436000" cy="414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70175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7D7F1277-5422-7041-BBB0-E15DB0A47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4683712"/>
            <a:ext cx="805917" cy="27092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A91BAE1-271D-7C4E-A4C5-0DF958FD29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9750" y="1146622"/>
            <a:ext cx="2628000" cy="162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7">
            <a:extLst>
              <a:ext uri="{FF2B5EF4-FFF2-40B4-BE49-F238E27FC236}">
                <a16:creationId xmlns:a16="http://schemas.microsoft.com/office/drawing/2014/main" id="{3BE6A3E8-E91B-344C-9606-6D97D95ECE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31767" y="1146622"/>
            <a:ext cx="2628000" cy="162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3A2AAA8C-CE40-734D-A85A-BCEE970A05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5758" y="1146622"/>
            <a:ext cx="2628000" cy="162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8" name="Bildplatzhalter 7">
            <a:extLst>
              <a:ext uri="{FF2B5EF4-FFF2-40B4-BE49-F238E27FC236}">
                <a16:creationId xmlns:a16="http://schemas.microsoft.com/office/drawing/2014/main" id="{EAFFE364-E1BF-BE4D-B500-7C8EE78614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9750" y="2966872"/>
            <a:ext cx="2628000" cy="162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1" name="Bildplatzhalter 7">
            <a:extLst>
              <a:ext uri="{FF2B5EF4-FFF2-40B4-BE49-F238E27FC236}">
                <a16:creationId xmlns:a16="http://schemas.microsoft.com/office/drawing/2014/main" id="{F44EC174-1453-684E-9202-2890BD53C4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31767" y="2966872"/>
            <a:ext cx="2628000" cy="162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3" name="Bildplatzhalter 7">
            <a:extLst>
              <a:ext uri="{FF2B5EF4-FFF2-40B4-BE49-F238E27FC236}">
                <a16:creationId xmlns:a16="http://schemas.microsoft.com/office/drawing/2014/main" id="{BA7ADD76-8C7E-FC44-85DB-A6282CAC1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35758" y="2966872"/>
            <a:ext cx="2628000" cy="162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376237"/>
            <a:ext cx="8220017" cy="57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845832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37" userDrawn="1">
          <p15:clr>
            <a:srgbClr val="FBAE40"/>
          </p15:clr>
        </p15:guide>
        <p15:guide id="3" orient="horz" pos="3003" userDrawn="1">
          <p15:clr>
            <a:srgbClr val="FBAE40"/>
          </p15:clr>
        </p15:guide>
        <p15:guide id="4" orient="horz" pos="1620" userDrawn="1">
          <p15:clr>
            <a:srgbClr val="FBAE40"/>
          </p15:clr>
        </p15:guide>
        <p15:guide id="5" pos="29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and text right (2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57225" y="376184"/>
            <a:ext cx="2628000" cy="41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CD5EE2A1-B7C4-8E4C-B01C-2A2DD17C7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39750" y="376184"/>
            <a:ext cx="5436000" cy="414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948782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, heading and text right (2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57225" y="1111348"/>
            <a:ext cx="2628000" cy="340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CD5EE2A1-B7C4-8E4C-B01C-2A2DD17C7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39750" y="1111348"/>
            <a:ext cx="5436000" cy="3404836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F66B7EC9-DC25-F24E-9BD0-3F08FC1315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9750" y="376237"/>
            <a:ext cx="8220017" cy="57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072780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, heading and text right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53226" y="1115118"/>
            <a:ext cx="4031999" cy="340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CD5EE2A1-B7C4-8E4C-B01C-2A2DD17C7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39749" y="1115118"/>
            <a:ext cx="4031999" cy="3402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D270E50A-FC64-FC42-AE04-0285D9769E6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9750" y="376237"/>
            <a:ext cx="8220017" cy="57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219262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CD5EE2A1-B7C4-8E4C-B01C-2A2DD17C7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39749" y="1152698"/>
            <a:ext cx="4031999" cy="3384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2D255BA4-761D-EE44-A16F-282AA14949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9750" y="376237"/>
            <a:ext cx="8245475" cy="57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6B462FD7-6621-4441-B278-F8BFDED0A98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53226" y="1152698"/>
            <a:ext cx="4031999" cy="3384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30405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and text right (1: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9225" y="376184"/>
            <a:ext cx="5436000" cy="41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CD5EE2A1-B7C4-8E4C-B01C-2A2DD17C7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39749" y="376184"/>
            <a:ext cx="2628000" cy="414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456066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CD5EE2A1-B7C4-8E4C-B01C-2A2DD17C7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39750" y="1152698"/>
            <a:ext cx="3330000" cy="1602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2D255BA4-761D-EE44-A16F-282AA14949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9750" y="376237"/>
            <a:ext cx="8245475" cy="57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6B462FD7-6621-4441-B278-F8BFDED0A98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51225" y="1152698"/>
            <a:ext cx="4734000" cy="3384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B9213FAE-57BA-284B-8542-567BCF4A6E0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39750" y="2935112"/>
            <a:ext cx="3330000" cy="1602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238811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60359" y="376184"/>
            <a:ext cx="3324866" cy="41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CD5EE2A1-B7C4-8E4C-B01C-2A2DD17C7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79999" y="0"/>
            <a:ext cx="2520000" cy="1713600"/>
          </a:xfrm>
          <a:prstGeom prst="rect">
            <a:avLst/>
          </a:prstGeom>
          <a:ln w="3175">
            <a:solidFill>
              <a:schemeClr val="bg1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8BA540D2-7CA8-9C40-9C36-8521C96EE6A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79999" y="1714950"/>
            <a:ext cx="2520000" cy="1713600"/>
          </a:xfrm>
          <a:prstGeom prst="rect">
            <a:avLst/>
          </a:prstGeom>
          <a:ln w="3175">
            <a:solidFill>
              <a:schemeClr val="bg1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EDA76372-BB78-714F-AAA3-9E18F74A1B6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79999" y="3428550"/>
            <a:ext cx="2520000" cy="1713600"/>
          </a:xfrm>
          <a:prstGeom prst="rect">
            <a:avLst/>
          </a:prstGeom>
          <a:ln w="3175">
            <a:solidFill>
              <a:schemeClr val="bg1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0854348D-AEA6-2B40-9D29-E2FB5785A5D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699999" y="0"/>
            <a:ext cx="2520000" cy="1713600"/>
          </a:xfrm>
          <a:prstGeom prst="rect">
            <a:avLst/>
          </a:prstGeom>
          <a:ln w="3175">
            <a:solidFill>
              <a:schemeClr val="bg1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5ADA4B3B-6AB1-C14A-A6D3-EE8499CA803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699999" y="1714950"/>
            <a:ext cx="2520000" cy="1713600"/>
          </a:xfrm>
          <a:prstGeom prst="rect">
            <a:avLst/>
          </a:prstGeom>
          <a:ln w="3175">
            <a:solidFill>
              <a:schemeClr val="bg1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2C6996B1-CF9C-B548-A2EB-EC20FE2FA70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699999" y="3428550"/>
            <a:ext cx="2520000" cy="1713600"/>
          </a:xfrm>
          <a:prstGeom prst="rect">
            <a:avLst/>
          </a:prstGeom>
          <a:ln w="3175">
            <a:solidFill>
              <a:schemeClr val="bg1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39154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6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>
            <a:extLst>
              <a:ext uri="{FF2B5EF4-FFF2-40B4-BE49-F238E27FC236}">
                <a16:creationId xmlns:a16="http://schemas.microsoft.com/office/drawing/2014/main" id="{0854348D-AEA6-2B40-9D29-E2FB5785A5D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24000" y="0"/>
            <a:ext cx="2520000" cy="1713600"/>
          </a:xfrm>
          <a:prstGeom prst="rect">
            <a:avLst/>
          </a:prstGeom>
          <a:ln w="3175">
            <a:solidFill>
              <a:schemeClr val="bg1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50" y="4680000"/>
            <a:ext cx="1199768" cy="274637"/>
          </a:xfrm>
        </p:spPr>
        <p:txBody>
          <a:bodyPr/>
          <a:lstStyle>
            <a:lvl1pPr algn="l">
              <a:defRPr/>
            </a:lvl1pPr>
          </a:lstStyle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376184"/>
            <a:ext cx="3324866" cy="41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CD5EE2A1-B7C4-8E4C-B01C-2A2DD17C7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104000" y="0"/>
            <a:ext cx="2520000" cy="1713600"/>
          </a:xfrm>
          <a:prstGeom prst="rect">
            <a:avLst/>
          </a:prstGeom>
          <a:ln w="3175">
            <a:solidFill>
              <a:schemeClr val="bg1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8BA540D2-7CA8-9C40-9C36-8521C96EE6A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04000" y="1714950"/>
            <a:ext cx="2520000" cy="1713600"/>
          </a:xfrm>
          <a:prstGeom prst="rect">
            <a:avLst/>
          </a:prstGeom>
          <a:ln w="3175">
            <a:solidFill>
              <a:schemeClr val="bg1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EDA76372-BB78-714F-AAA3-9E18F74A1B6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104000" y="3428550"/>
            <a:ext cx="2520000" cy="1713600"/>
          </a:xfrm>
          <a:prstGeom prst="rect">
            <a:avLst/>
          </a:prstGeom>
          <a:ln w="3175">
            <a:solidFill>
              <a:schemeClr val="bg1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5ADA4B3B-6AB1-C14A-A6D3-EE8499CA803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24000" y="1714950"/>
            <a:ext cx="2520000" cy="1713600"/>
          </a:xfrm>
          <a:prstGeom prst="rect">
            <a:avLst/>
          </a:prstGeom>
          <a:ln w="3175">
            <a:solidFill>
              <a:schemeClr val="bg1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2C6996B1-CF9C-B548-A2EB-EC20FE2FA70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624000" y="3428550"/>
            <a:ext cx="2520000" cy="1713600"/>
          </a:xfrm>
          <a:prstGeom prst="rect">
            <a:avLst/>
          </a:prstGeom>
          <a:ln w="3175">
            <a:solidFill>
              <a:schemeClr val="bg1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55883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4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2D255BA4-761D-EE44-A16F-282AA14949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9750" y="376237"/>
            <a:ext cx="8245475" cy="57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AC40E6-ABAC-1D4D-92D4-95EE3A5F6B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755490" y="1152698"/>
            <a:ext cx="3330000" cy="16019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8FCB7C3A-142C-E94A-BE2E-BE1731D37D71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1240394" y="2937020"/>
            <a:ext cx="3330000" cy="16019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1C443FB2-746C-BE4D-9497-74642543C283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240394" y="1152698"/>
            <a:ext cx="3330000" cy="16019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C7A16314-B7A2-984E-8271-CD3BBD08A80D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755490" y="2937019"/>
            <a:ext cx="3330000" cy="16019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917790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7D7F1277-5422-7041-BBB0-E15DB0A47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4683712"/>
            <a:ext cx="805917" cy="27092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376237"/>
            <a:ext cx="8220017" cy="57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B6A941C6-C664-544E-87CE-366F9FC5570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39750" y="1152525"/>
            <a:ext cx="8220016" cy="332885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207602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1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4 images (1 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7D7F1277-5422-7041-BBB0-E15DB0A47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4683712"/>
            <a:ext cx="805917" cy="27092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A91BAE1-271D-7C4E-A4C5-0DF958FD29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9750" y="1452833"/>
            <a:ext cx="1925999" cy="13608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376237"/>
            <a:ext cx="8220017" cy="57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01B9E23-12B9-BC47-AF1E-A28527FB35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9750" y="2813631"/>
            <a:ext cx="1925999" cy="540000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12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4A025ABA-F950-6040-AE34-96DC6E0BC2C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37756" y="1452833"/>
            <a:ext cx="1925999" cy="13608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1F432F57-8045-0D45-A693-DF058F024AA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37756" y="2813631"/>
            <a:ext cx="1925999" cy="540000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12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2" name="Bildplatzhalter 7">
            <a:extLst>
              <a:ext uri="{FF2B5EF4-FFF2-40B4-BE49-F238E27FC236}">
                <a16:creationId xmlns:a16="http://schemas.microsoft.com/office/drawing/2014/main" id="{A0209E41-A41B-1047-88EE-97B2B2212E6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35762" y="1452833"/>
            <a:ext cx="1925999" cy="13608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8C666AD5-184C-7749-94AF-71FC779A66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35762" y="2813631"/>
            <a:ext cx="1925999" cy="540000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12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7" name="Bildplatzhalter 7">
            <a:extLst>
              <a:ext uri="{FF2B5EF4-FFF2-40B4-BE49-F238E27FC236}">
                <a16:creationId xmlns:a16="http://schemas.microsoft.com/office/drawing/2014/main" id="{AAB2CD6A-FC38-8D45-8BC2-F00CDDACB77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833768" y="1452833"/>
            <a:ext cx="1925999" cy="13608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26696141-F24C-ED43-BC89-67139C31D8D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33768" y="2813631"/>
            <a:ext cx="1925999" cy="540000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12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51544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1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9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CD5EE2A1-B7C4-8E4C-B01C-2A2DD17C7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39749" y="1152698"/>
            <a:ext cx="2628000" cy="108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2D255BA4-761D-EE44-A16F-282AA14949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9750" y="376237"/>
            <a:ext cx="8245475" cy="57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551A976D-F39F-3044-941F-64C84A512B1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48487" y="1152698"/>
            <a:ext cx="2628000" cy="108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957FB3BF-B17E-9E4A-B23F-F6D2E22D9CE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57225" y="1152698"/>
            <a:ext cx="2628000" cy="108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D5B804BC-D3BF-6E46-ADCF-1D4139476DF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39749" y="2419981"/>
            <a:ext cx="2628000" cy="108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93DE3CC4-BA13-DA49-8B77-6DC257B8AC7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9749" y="3687263"/>
            <a:ext cx="2628000" cy="108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6BA8EAD5-2816-1449-8FF9-640FB687892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48487" y="2419981"/>
            <a:ext cx="2628000" cy="108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2C4CEEBD-1533-4E49-891E-821AC0693A8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348487" y="3687263"/>
            <a:ext cx="2628000" cy="108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4366DE8B-B874-4042-8567-CCBC5954A93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7225" y="2419981"/>
            <a:ext cx="2628000" cy="108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120090D9-E1BB-D542-BF39-BBAFA4C2D4A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57225" y="3687263"/>
            <a:ext cx="2628000" cy="108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598877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9 images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2D255BA4-761D-EE44-A16F-282AA14949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9750" y="376237"/>
            <a:ext cx="8245475" cy="57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03E32495-8F86-FE47-B789-CDF754E7EFD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598398" y="1152698"/>
            <a:ext cx="1908000" cy="108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Bildplatzhalter 3">
            <a:extLst>
              <a:ext uri="{FF2B5EF4-FFF2-40B4-BE49-F238E27FC236}">
                <a16:creationId xmlns:a16="http://schemas.microsoft.com/office/drawing/2014/main" id="{F9B5F107-1922-6B49-A955-9B898B67040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708486" y="1152698"/>
            <a:ext cx="1908000" cy="108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8" name="Bildplatzhalter 3">
            <a:extLst>
              <a:ext uri="{FF2B5EF4-FFF2-40B4-BE49-F238E27FC236}">
                <a16:creationId xmlns:a16="http://schemas.microsoft.com/office/drawing/2014/main" id="{8EA251D2-7152-9A47-AB76-7D15B37D198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809912" y="1152698"/>
            <a:ext cx="1908000" cy="108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9" name="Bildplatzhalter 3">
            <a:extLst>
              <a:ext uri="{FF2B5EF4-FFF2-40B4-BE49-F238E27FC236}">
                <a16:creationId xmlns:a16="http://schemas.microsoft.com/office/drawing/2014/main" id="{4AE52FCA-ECD2-9D4B-9A38-DBACD7FD4E2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598398" y="2419981"/>
            <a:ext cx="1908000" cy="108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0" name="Bildplatzhalter 3">
            <a:extLst>
              <a:ext uri="{FF2B5EF4-FFF2-40B4-BE49-F238E27FC236}">
                <a16:creationId xmlns:a16="http://schemas.microsoft.com/office/drawing/2014/main" id="{B1C8F966-7064-1F46-AFCB-A743B7FC6B8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598398" y="3687263"/>
            <a:ext cx="1908000" cy="108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FA38AC75-BE39-FE42-B7CA-FB45E1E34F1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708486" y="2419981"/>
            <a:ext cx="1908000" cy="108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2" name="Bildplatzhalter 3">
            <a:extLst>
              <a:ext uri="{FF2B5EF4-FFF2-40B4-BE49-F238E27FC236}">
                <a16:creationId xmlns:a16="http://schemas.microsoft.com/office/drawing/2014/main" id="{0B24D478-C78D-D948-90BD-D67D577291E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08486" y="3687263"/>
            <a:ext cx="1908000" cy="108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3" name="Bildplatzhalter 3">
            <a:extLst>
              <a:ext uri="{FF2B5EF4-FFF2-40B4-BE49-F238E27FC236}">
                <a16:creationId xmlns:a16="http://schemas.microsoft.com/office/drawing/2014/main" id="{DAD19E2E-3A7B-A34B-82AD-19E4D29722F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809912" y="2419981"/>
            <a:ext cx="1908000" cy="108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4" name="Bildplatzhalter 3">
            <a:extLst>
              <a:ext uri="{FF2B5EF4-FFF2-40B4-BE49-F238E27FC236}">
                <a16:creationId xmlns:a16="http://schemas.microsoft.com/office/drawing/2014/main" id="{5E9A7B28-D473-EE41-8CF8-A8EDDF366048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809912" y="3687263"/>
            <a:ext cx="1908000" cy="10800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941683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ildplatzhalter 4">
            <a:extLst>
              <a:ext uri="{FF2B5EF4-FFF2-40B4-BE49-F238E27FC236}">
                <a16:creationId xmlns:a16="http://schemas.microsoft.com/office/drawing/2014/main" id="{05525BA2-0E53-4045-BB39-4834856315F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56063" y="917575"/>
            <a:ext cx="1908000" cy="13604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8" name="Textplatzhalter 10">
            <a:extLst>
              <a:ext uri="{FF2B5EF4-FFF2-40B4-BE49-F238E27FC236}">
                <a16:creationId xmlns:a16="http://schemas.microsoft.com/office/drawing/2014/main" id="{8962BB75-A2F1-C145-A99E-0FFE5AAB76D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656345" y="2278063"/>
            <a:ext cx="1907718" cy="212488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dist="19050" dir="5400000" algn="t" rotWithShape="0">
              <a:prstClr val="black">
                <a:alpha val="20000"/>
              </a:prstClr>
            </a:outerShdw>
          </a:effectLst>
        </p:spPr>
        <p:txBody>
          <a:bodyPr lIns="180000" tIns="1080000" rIns="180000" bIns="46800"/>
          <a:lstStyle>
            <a:lvl1pPr marL="0" indent="0">
              <a:buNone/>
              <a:defRPr sz="1000"/>
            </a:lvl1pPr>
            <a:lvl2pPr marL="107758" indent="0">
              <a:buNone/>
              <a:defRPr sz="900"/>
            </a:lvl2pPr>
            <a:lvl3pPr marL="214919" indent="0">
              <a:buNone/>
              <a:defRPr sz="900"/>
            </a:lvl3pPr>
            <a:lvl4pPr marL="322676" indent="0">
              <a:buNone/>
              <a:defRPr sz="800"/>
            </a:lvl4pPr>
            <a:lvl5pPr marL="429838" indent="0">
              <a:buNone/>
              <a:defRPr sz="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9" name="Textplatzhalter 10">
            <a:extLst>
              <a:ext uri="{FF2B5EF4-FFF2-40B4-BE49-F238E27FC236}">
                <a16:creationId xmlns:a16="http://schemas.microsoft.com/office/drawing/2014/main" id="{46FED1F1-A905-3947-BFB3-507E1BDCD8E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46356" y="2278063"/>
            <a:ext cx="1907718" cy="212488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dist="19050" dir="5400000" algn="t" rotWithShape="0">
              <a:prstClr val="black">
                <a:alpha val="20000"/>
              </a:prstClr>
            </a:outerShdw>
          </a:effectLst>
        </p:spPr>
        <p:txBody>
          <a:bodyPr lIns="180000" tIns="1080000" rIns="180000" bIns="46800"/>
          <a:lstStyle>
            <a:lvl1pPr marL="0" indent="0">
              <a:buNone/>
              <a:defRPr sz="1000"/>
            </a:lvl1pPr>
            <a:lvl2pPr marL="107758" indent="0">
              <a:buNone/>
              <a:defRPr sz="900"/>
            </a:lvl2pPr>
            <a:lvl3pPr marL="214919" indent="0">
              <a:buNone/>
              <a:defRPr sz="900"/>
            </a:lvl3pPr>
            <a:lvl4pPr marL="322676" indent="0">
              <a:buNone/>
              <a:defRPr sz="800"/>
            </a:lvl4pPr>
            <a:lvl5pPr marL="429838" indent="0">
              <a:buNone/>
              <a:defRPr sz="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0" name="Textplatzhalter 10">
            <a:extLst>
              <a:ext uri="{FF2B5EF4-FFF2-40B4-BE49-F238E27FC236}">
                <a16:creationId xmlns:a16="http://schemas.microsoft.com/office/drawing/2014/main" id="{7113B194-944C-2348-96DB-5D2C6AF6BED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45031" y="2278063"/>
            <a:ext cx="1907718" cy="212488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dist="19050" dir="5400000" algn="t" rotWithShape="0">
              <a:prstClr val="black">
                <a:alpha val="20000"/>
              </a:prstClr>
            </a:outerShdw>
          </a:effectLst>
        </p:spPr>
        <p:txBody>
          <a:bodyPr lIns="180000" tIns="1080000" rIns="180000" bIns="46800"/>
          <a:lstStyle>
            <a:lvl1pPr marL="0" indent="0">
              <a:buNone/>
              <a:defRPr sz="1000"/>
            </a:lvl1pPr>
            <a:lvl2pPr marL="107758" indent="0">
              <a:buNone/>
              <a:defRPr sz="900"/>
            </a:lvl2pPr>
            <a:lvl3pPr marL="214919" indent="0">
              <a:buNone/>
              <a:defRPr sz="900"/>
            </a:lvl3pPr>
            <a:lvl4pPr marL="322676" indent="0">
              <a:buNone/>
              <a:defRPr sz="800"/>
            </a:lvl4pPr>
            <a:lvl5pPr marL="429838" indent="0">
              <a:buNone/>
              <a:defRPr sz="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B4458CE-0E47-0240-8A54-419AADB8168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9973" y="2278063"/>
            <a:ext cx="1907718" cy="212488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dist="19050" dir="5400000" algn="t" rotWithShape="0">
              <a:prstClr val="black">
                <a:alpha val="20000"/>
              </a:prstClr>
            </a:outerShdw>
          </a:effectLst>
        </p:spPr>
        <p:txBody>
          <a:bodyPr lIns="180000" tIns="1080000" rIns="180000" bIns="46800"/>
          <a:lstStyle>
            <a:lvl1pPr marL="0" indent="0">
              <a:buNone/>
              <a:defRPr sz="1000"/>
            </a:lvl1pPr>
            <a:lvl2pPr marL="107758" indent="0">
              <a:buNone/>
              <a:defRPr sz="900"/>
            </a:lvl2pPr>
            <a:lvl3pPr marL="214919" indent="0">
              <a:buNone/>
              <a:defRPr sz="900"/>
            </a:lvl3pPr>
            <a:lvl4pPr marL="322676" indent="0">
              <a:buNone/>
              <a:defRPr sz="800"/>
            </a:lvl4pPr>
            <a:lvl5pPr marL="429838" indent="0">
              <a:buNone/>
              <a:defRPr sz="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D7F1277-5422-7041-BBB0-E15DB0A47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4683712"/>
            <a:ext cx="805917" cy="27092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376237"/>
            <a:ext cx="8220017" cy="57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1803290-B33F-8D42-9BE7-E64067986A9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9691" y="917575"/>
            <a:ext cx="1908000" cy="13604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3" name="Bildplatzhalter 4">
            <a:extLst>
              <a:ext uri="{FF2B5EF4-FFF2-40B4-BE49-F238E27FC236}">
                <a16:creationId xmlns:a16="http://schemas.microsoft.com/office/drawing/2014/main" id="{A00ADCAA-0FF4-544B-94E8-F7190423B39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46074" y="917575"/>
            <a:ext cx="1908000" cy="13604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4" name="Bildplatzhalter 4">
            <a:extLst>
              <a:ext uri="{FF2B5EF4-FFF2-40B4-BE49-F238E27FC236}">
                <a16:creationId xmlns:a16="http://schemas.microsoft.com/office/drawing/2014/main" id="{109B751A-2F32-3842-86D9-D3A4B6513F8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44749" y="917575"/>
            <a:ext cx="1908000" cy="13604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525BB31F-76C0-1E40-9B0A-158661A398F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371" y="2458800"/>
            <a:ext cx="1555200" cy="756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/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5" name="Bildplatzhalter 6">
            <a:extLst>
              <a:ext uri="{FF2B5EF4-FFF2-40B4-BE49-F238E27FC236}">
                <a16:creationId xmlns:a16="http://schemas.microsoft.com/office/drawing/2014/main" id="{CEB13965-F3EE-5248-9FD6-FFF71C8BA70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827182" y="2458800"/>
            <a:ext cx="1555200" cy="756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/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6" name="Bildplatzhalter 6">
            <a:extLst>
              <a:ext uri="{FF2B5EF4-FFF2-40B4-BE49-F238E27FC236}">
                <a16:creationId xmlns:a16="http://schemas.microsoft.com/office/drawing/2014/main" id="{B8EA8AA7-0DAC-304C-B7B7-69D46F96F65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917193" y="2458800"/>
            <a:ext cx="1555200" cy="756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/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7" name="Bildplatzhalter 6">
            <a:extLst>
              <a:ext uri="{FF2B5EF4-FFF2-40B4-BE49-F238E27FC236}">
                <a16:creationId xmlns:a16="http://schemas.microsoft.com/office/drawing/2014/main" id="{4E88B4E6-87A1-744D-8302-0F44A25DB9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015868" y="2458800"/>
            <a:ext cx="1555200" cy="756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/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375180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1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iDiv Deckblatt Farbverlauf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224000" y="3116275"/>
            <a:ext cx="6840000" cy="30873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b="1" i="0" baseline="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224000" y="1890417"/>
            <a:ext cx="6840000" cy="1080000"/>
          </a:xfrm>
          <a:prstGeom prst="rect">
            <a:avLst/>
          </a:prstGeom>
        </p:spPr>
        <p:txBody>
          <a:bodyPr vert="horz" lIns="0" tIns="0" rIns="0" bIns="0" anchor="b" anchorCtr="1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1" baseline="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de-DE" dirty="0"/>
              <a:t>‘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commodo </a:t>
            </a:r>
            <a:r>
              <a:rPr lang="de-DE" dirty="0" err="1"/>
              <a:t>ligula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.’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F0A4A1E-5672-7A4A-B6F6-CC558372A78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693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1 - iDiv Deckblatt Farbverlauf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F0A4A1E-5672-7A4A-B6F6-CC558372A78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FB3E779-BCCC-8743-89B4-BC891EAC13FB}"/>
              </a:ext>
            </a:extLst>
          </p:cNvPr>
          <p:cNvSpPr txBox="1"/>
          <p:nvPr userDrawn="1"/>
        </p:nvSpPr>
        <p:spPr>
          <a:xfrm>
            <a:off x="1152000" y="488054"/>
            <a:ext cx="683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Many</a:t>
            </a:r>
            <a:r>
              <a:rPr lang="de-DE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thanks</a:t>
            </a:r>
            <a:r>
              <a:rPr lang="de-DE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de-DE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</a:t>
            </a:r>
            <a:r>
              <a:rPr lang="de-DE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pPr algn="ctr"/>
            <a:endParaRPr lang="de-DE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DE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</a:t>
            </a:r>
            <a:r>
              <a:rPr lang="de-DE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supporters</a:t>
            </a:r>
            <a:r>
              <a:rPr lang="de-DE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de-DE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partners</a:t>
            </a:r>
            <a:endParaRPr lang="de-DE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A5F1E2E-4117-8749-9404-B4F4E4E04A31}"/>
              </a:ext>
            </a:extLst>
          </p:cNvPr>
          <p:cNvSpPr/>
          <p:nvPr userDrawn="1"/>
        </p:nvSpPr>
        <p:spPr>
          <a:xfrm>
            <a:off x="394068" y="1580455"/>
            <a:ext cx="8355861" cy="309954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ffectLst>
            <a:outerShdw dist="1905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indent="0" algn="ctr">
              <a:buNone/>
            </a:pPr>
            <a:endParaRPr lang="de-DE" sz="16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518B233-DE42-7C4D-AEDC-A30308D0EF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7" y="1815813"/>
            <a:ext cx="1672744" cy="216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F2CBF16-3F75-E04C-9580-C777885A19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668" y="1779813"/>
            <a:ext cx="2007934" cy="288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AC4A1A6-965E-3749-A95B-4096A425B0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040" y="1743813"/>
            <a:ext cx="1028571" cy="36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EADFA62-A64E-F14D-A8BE-2042AF307E9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499" y="1743813"/>
            <a:ext cx="878644" cy="360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E897F7F-3113-214E-8ABB-E0B7788F73A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585" y="1743813"/>
            <a:ext cx="675384" cy="360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DD8E070-EF76-934C-9B8B-C4EC46ED1F4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127" y="2293217"/>
            <a:ext cx="1171800" cy="252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754CC7EC-8BEA-3643-8B9E-8786F03EB6C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861" y="2293217"/>
            <a:ext cx="1328250" cy="252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EA1A248-F859-5547-A7B2-23F525904B2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945" y="2203217"/>
            <a:ext cx="539761" cy="4320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F988821E-F212-0547-9CE3-36DA7F059F6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665" y="2239217"/>
            <a:ext cx="465517" cy="360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606F202F-0F52-3749-A272-773A1B2BEA9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817" y="2279217"/>
            <a:ext cx="737561" cy="28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9A754EB0-F72E-6C46-83C4-6C449B7D69C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685" y="2275217"/>
            <a:ext cx="675979" cy="288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67A1F71E-AE55-B24B-AB67-C0B0E940CC2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507" y="2311217"/>
            <a:ext cx="1175539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84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iDiv Deckblatt Bild"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48F392E-76CB-8649-9E43-AA5F04263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35C2685-E955-BB47-939F-D1FC62973E2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8701" y="4880858"/>
            <a:ext cx="1417541" cy="5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28575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28575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28575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28575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375">
                <a:solidFill>
                  <a:schemeClr val="bg1"/>
                </a:solidFill>
                <a:latin typeface="Verdana" panose="020B0604030504040204" pitchFamily="34" charset="0"/>
              </a:rPr>
              <a:t>Page </a:t>
            </a:r>
            <a:fld id="{590A1C90-9FEE-1449-8DD2-3B30C7940062}" type="slidenum">
              <a:rPr lang="de-DE" altLang="de-DE" sz="375">
                <a:solidFill>
                  <a:schemeClr val="bg1"/>
                </a:solidFill>
                <a:latin typeface="Verdana" panose="020B0604030504040204" pitchFamily="34" charset="0"/>
              </a:rPr>
              <a:pPr eaLnBrk="1" hangingPunct="1"/>
              <a:t>‹#›</a:t>
            </a:fld>
            <a:endParaRPr lang="de-DE" altLang="de-DE" sz="375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2B13E882-8458-F24A-893F-246D11C4AB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4000" y="1733327"/>
            <a:ext cx="6840000" cy="167684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 i="0" baseline="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commodo</a:t>
            </a:r>
          </a:p>
        </p:txBody>
      </p:sp>
    </p:spTree>
    <p:extLst>
      <p:ext uri="{BB962C8B-B14F-4D97-AF65-F5344CB8AC3E}">
        <p14:creationId xmlns:p14="http://schemas.microsoft.com/office/powerpoint/2010/main" val="9835346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nowledgem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D36A257-822F-7A4E-9685-E799E3EDB75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3175" y="1955533"/>
            <a:ext cx="7064844" cy="8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8575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8575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8575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8575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de-DE" sz="1200" b="1" dirty="0" err="1">
                <a:solidFill>
                  <a:schemeClr val="bg1"/>
                </a:solidFill>
                <a:latin typeface="Verdana" charset="0"/>
                <a:cs typeface="Verdana" charset="0"/>
              </a:rPr>
              <a:t>We</a:t>
            </a:r>
            <a:r>
              <a:rPr lang="de-DE" sz="1200" b="1" dirty="0">
                <a:solidFill>
                  <a:schemeClr val="bg1"/>
                </a:solidFill>
                <a:latin typeface="Verdana" charset="0"/>
                <a:cs typeface="Verdana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Verdana" charset="0"/>
                <a:cs typeface="Verdana" charset="0"/>
              </a:rPr>
              <a:t>kindly</a:t>
            </a:r>
            <a:r>
              <a:rPr lang="de-DE" sz="1200" b="1" dirty="0">
                <a:solidFill>
                  <a:schemeClr val="bg1"/>
                </a:solidFill>
                <a:latin typeface="Verdana" charset="0"/>
                <a:cs typeface="Verdana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Verdana" charset="0"/>
                <a:cs typeface="Verdana" charset="0"/>
              </a:rPr>
              <a:t>acknowledge</a:t>
            </a:r>
            <a:r>
              <a:rPr lang="de-DE" sz="1200" b="1" dirty="0">
                <a:solidFill>
                  <a:schemeClr val="bg1"/>
                </a:solidFill>
                <a:latin typeface="Verdana" charset="0"/>
                <a:cs typeface="Verdana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Verdana" charset="0"/>
                <a:cs typeface="Verdana" charset="0"/>
              </a:rPr>
              <a:t>the</a:t>
            </a:r>
            <a:r>
              <a:rPr lang="de-DE" sz="1200" b="1" dirty="0">
                <a:solidFill>
                  <a:schemeClr val="bg1"/>
                </a:solidFill>
                <a:latin typeface="Verdana" charset="0"/>
                <a:cs typeface="Verdana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Verdana" charset="0"/>
                <a:cs typeface="Verdana" charset="0"/>
              </a:rPr>
              <a:t>support</a:t>
            </a:r>
            <a:r>
              <a:rPr lang="de-DE" sz="1200" b="1" dirty="0">
                <a:solidFill>
                  <a:schemeClr val="bg1"/>
                </a:solidFill>
                <a:latin typeface="Verdana" charset="0"/>
                <a:cs typeface="Verdana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Verdana" charset="0"/>
                <a:cs typeface="Verdana" charset="0"/>
              </a:rPr>
              <a:t>by</a:t>
            </a:r>
            <a:r>
              <a:rPr lang="de-DE" sz="1200" b="1" dirty="0">
                <a:solidFill>
                  <a:schemeClr val="bg1"/>
                </a:solidFill>
                <a:latin typeface="Verdana" charset="0"/>
                <a:cs typeface="Verdana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Verdana" charset="0"/>
                <a:cs typeface="Verdana" charset="0"/>
              </a:rPr>
              <a:t>the</a:t>
            </a:r>
            <a:r>
              <a:rPr lang="de-DE" sz="1200" b="1" dirty="0">
                <a:solidFill>
                  <a:schemeClr val="bg1"/>
                </a:solidFill>
                <a:latin typeface="Verdana" charset="0"/>
                <a:cs typeface="Verdana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de-DE" sz="1200" b="1" dirty="0">
                <a:solidFill>
                  <a:schemeClr val="bg1"/>
                </a:solidFill>
                <a:latin typeface="Verdana" charset="0"/>
                <a:cs typeface="Verdana" charset="0"/>
              </a:rPr>
              <a:t>German </a:t>
            </a:r>
            <a:r>
              <a:rPr lang="de-DE" sz="1200" b="1" dirty="0" err="1">
                <a:solidFill>
                  <a:schemeClr val="bg1"/>
                </a:solidFill>
                <a:latin typeface="Verdana" charset="0"/>
                <a:cs typeface="Verdana" charset="0"/>
              </a:rPr>
              <a:t>Centre</a:t>
            </a:r>
            <a:r>
              <a:rPr lang="de-DE" sz="1200" b="1" dirty="0">
                <a:solidFill>
                  <a:schemeClr val="bg1"/>
                </a:solidFill>
                <a:latin typeface="Verdana" charset="0"/>
                <a:cs typeface="Verdana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Verdana" charset="0"/>
                <a:cs typeface="Verdana" charset="0"/>
              </a:rPr>
              <a:t>for</a:t>
            </a:r>
            <a:r>
              <a:rPr lang="de-DE" sz="1200" b="1" dirty="0">
                <a:solidFill>
                  <a:schemeClr val="bg1"/>
                </a:solidFill>
                <a:latin typeface="Verdana" charset="0"/>
                <a:cs typeface="Verdana" charset="0"/>
              </a:rPr>
              <a:t> Integrative </a:t>
            </a:r>
            <a:r>
              <a:rPr lang="de-DE" sz="1200" b="1" dirty="0" err="1">
                <a:solidFill>
                  <a:schemeClr val="bg1"/>
                </a:solidFill>
                <a:latin typeface="Verdana" charset="0"/>
                <a:cs typeface="Verdana" charset="0"/>
              </a:rPr>
              <a:t>Biodiversity</a:t>
            </a:r>
            <a:r>
              <a:rPr lang="de-DE" sz="1200" b="1" dirty="0">
                <a:solidFill>
                  <a:schemeClr val="bg1"/>
                </a:solidFill>
                <a:latin typeface="Verdana" charset="0"/>
                <a:cs typeface="Verdana" charset="0"/>
              </a:rPr>
              <a:t> Research (</a:t>
            </a:r>
            <a:r>
              <a:rPr lang="de-DE" sz="1200" b="1" dirty="0" err="1">
                <a:solidFill>
                  <a:schemeClr val="bg1"/>
                </a:solidFill>
                <a:latin typeface="Verdana" charset="0"/>
                <a:cs typeface="Verdana" charset="0"/>
              </a:rPr>
              <a:t>iDiv</a:t>
            </a:r>
            <a:r>
              <a:rPr lang="de-DE" sz="1200" b="1" dirty="0">
                <a:solidFill>
                  <a:schemeClr val="bg1"/>
                </a:solidFill>
                <a:latin typeface="Verdana" charset="0"/>
                <a:cs typeface="Verdana" charset="0"/>
              </a:rPr>
              <a:t>) Halle-Jena-Leipzig,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de-DE" sz="1200" b="1" dirty="0" err="1">
                <a:solidFill>
                  <a:schemeClr val="bg1"/>
                </a:solidFill>
                <a:latin typeface="Verdana" charset="0"/>
                <a:cs typeface="Verdana" charset="0"/>
              </a:rPr>
              <a:t>funded</a:t>
            </a:r>
            <a:r>
              <a:rPr lang="de-DE" sz="1200" b="1" dirty="0">
                <a:solidFill>
                  <a:schemeClr val="bg1"/>
                </a:solidFill>
                <a:latin typeface="Verdana" charset="0"/>
                <a:cs typeface="Verdana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Verdana" charset="0"/>
                <a:cs typeface="Verdana" charset="0"/>
              </a:rPr>
              <a:t>by</a:t>
            </a:r>
            <a:r>
              <a:rPr lang="de-DE" sz="1200" b="1" dirty="0">
                <a:solidFill>
                  <a:schemeClr val="bg1"/>
                </a:solidFill>
                <a:latin typeface="Verdana" charset="0"/>
                <a:cs typeface="Verdana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Verdana" charset="0"/>
                <a:cs typeface="Verdana" charset="0"/>
              </a:rPr>
              <a:t>the</a:t>
            </a:r>
            <a:r>
              <a:rPr lang="de-DE" sz="1200" b="1" dirty="0">
                <a:solidFill>
                  <a:schemeClr val="bg1"/>
                </a:solidFill>
                <a:latin typeface="Verdana" charset="0"/>
                <a:cs typeface="Verdana" charset="0"/>
              </a:rPr>
              <a:t> </a:t>
            </a:r>
            <a:r>
              <a:rPr lang="de-DE" sz="1200" b="1">
                <a:solidFill>
                  <a:schemeClr val="bg1"/>
                </a:solidFill>
                <a:latin typeface="Verdana" charset="0"/>
                <a:cs typeface="Verdana" charset="0"/>
              </a:rPr>
              <a:t>Deutsche Forschungsgemeinschaft </a:t>
            </a:r>
            <a:r>
              <a:rPr lang="de-DE" sz="1200" b="1" dirty="0">
                <a:solidFill>
                  <a:schemeClr val="bg1"/>
                </a:solidFill>
                <a:latin typeface="Verdana" charset="0"/>
                <a:cs typeface="Verdana" charset="0"/>
              </a:rPr>
              <a:t>(FZT 118).</a:t>
            </a:r>
          </a:p>
        </p:txBody>
      </p:sp>
    </p:spTree>
    <p:extLst>
      <p:ext uri="{BB962C8B-B14F-4D97-AF65-F5344CB8AC3E}">
        <p14:creationId xmlns:p14="http://schemas.microsoft.com/office/powerpoint/2010/main" val="4445906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 - iDiv Inhal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1"/>
          </p:nvPr>
        </p:nvSpPr>
        <p:spPr>
          <a:xfrm>
            <a:off x="3841081" y="343043"/>
            <a:ext cx="4847077" cy="4459559"/>
          </a:xfrm>
          <a:prstGeom prst="rect">
            <a:avLst/>
          </a:prstGeom>
        </p:spPr>
        <p:txBody>
          <a:bodyPr vert="horz" lIns="63500" tIns="63500" rIns="63500" bIns="63500"/>
          <a:lstStyle>
            <a:lvl1pPr marL="0" indent="0">
              <a:buNone/>
              <a:defRPr sz="1215" baseline="0">
                <a:latin typeface="Verdana"/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  <a:endParaRPr lang="de-DE" noProof="0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0"/>
          </p:nvPr>
        </p:nvSpPr>
        <p:spPr>
          <a:xfrm>
            <a:off x="457273" y="343045"/>
            <a:ext cx="3155173" cy="2144018"/>
          </a:xfrm>
          <a:prstGeom prst="rect">
            <a:avLst/>
          </a:prstGeom>
        </p:spPr>
        <p:txBody>
          <a:bodyPr vert="horz" lIns="63500" tIns="63500" rIns="63500" bIns="63500"/>
          <a:lstStyle>
            <a:lvl1pPr marL="0" indent="0">
              <a:buNone/>
              <a:defRPr sz="1215" b="0" i="0" baseline="0">
                <a:latin typeface="Verdana"/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13"/>
          </p:nvPr>
        </p:nvSpPr>
        <p:spPr>
          <a:xfrm>
            <a:off x="457273" y="2658583"/>
            <a:ext cx="3155173" cy="2144018"/>
          </a:xfrm>
          <a:prstGeom prst="rect">
            <a:avLst/>
          </a:prstGeom>
        </p:spPr>
        <p:txBody>
          <a:bodyPr vert="horz"/>
          <a:lstStyle>
            <a:lvl1pPr marL="0" marR="0" indent="0" algn="l" defTabSz="19289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215">
                <a:latin typeface="Verdana"/>
                <a:cs typeface="Verdana"/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29484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08 - iDiv Inhalt Bild komp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430" y="295642"/>
            <a:ext cx="1233727" cy="3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457271" y="1029129"/>
            <a:ext cx="8230886" cy="3516190"/>
          </a:xfrm>
          <a:prstGeom prst="rect">
            <a:avLst/>
          </a:prstGeom>
        </p:spPr>
        <p:txBody>
          <a:bodyPr vert="horz" lIns="63500" tIns="63500" rIns="63500" bIns="63500"/>
          <a:lstStyle>
            <a:lvl1pPr marL="0" indent="0">
              <a:buNone/>
              <a:defRPr sz="1216" b="0" i="0" baseline="0">
                <a:latin typeface="Verdana"/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  <a:endParaRPr lang="de-DE" noProof="0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494302" y="91657"/>
            <a:ext cx="6846758" cy="72896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91" b="1" i="0" baseline="0">
                <a:latin typeface="Verdana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cxnSp>
        <p:nvCxnSpPr>
          <p:cNvPr id="6" name="Gerade Verbindung 1"/>
          <p:cNvCxnSpPr/>
          <p:nvPr userDrawn="1"/>
        </p:nvCxnSpPr>
        <p:spPr>
          <a:xfrm>
            <a:off x="457271" y="861895"/>
            <a:ext cx="8230886" cy="0"/>
          </a:xfrm>
          <a:prstGeom prst="line">
            <a:avLst/>
          </a:prstGeom>
          <a:ln w="12700" cap="flat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387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0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825"/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42913" y="4835525"/>
            <a:ext cx="142875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25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6400801" y="4767264"/>
            <a:ext cx="2289175" cy="273843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8BE3B6-F64B-2D42-888D-27C8F734C0F2}" type="datetime1">
              <a:rPr lang="pt-PT"/>
              <a:pPr>
                <a:defRPr/>
              </a:pPr>
              <a:t>13/11/24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4767264"/>
            <a:ext cx="3505200" cy="2738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2775" y="4767264"/>
            <a:ext cx="1981200" cy="2738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3CE13-8EB8-914F-A47D-EE4B32EF7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49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5 images (1 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7D7F1277-5422-7041-BBB0-E15DB0A47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4683712"/>
            <a:ext cx="805917" cy="27092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A91BAE1-271D-7C4E-A4C5-0DF958FD29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9750" y="1744827"/>
            <a:ext cx="1360800" cy="13608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376237"/>
            <a:ext cx="8220017" cy="57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01B9E23-12B9-BC47-AF1E-A28527FB35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9750" y="3105625"/>
            <a:ext cx="1360800" cy="540000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12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4A025ABA-F950-6040-AE34-96DC6E0BC2C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255726" y="1744827"/>
            <a:ext cx="1360800" cy="13608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1F432F57-8045-0D45-A693-DF058F024AA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55726" y="3105625"/>
            <a:ext cx="1360800" cy="540000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12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2" name="Bildplatzhalter 7">
            <a:extLst>
              <a:ext uri="{FF2B5EF4-FFF2-40B4-BE49-F238E27FC236}">
                <a16:creationId xmlns:a16="http://schemas.microsoft.com/office/drawing/2014/main" id="{A0209E41-A41B-1047-88EE-97B2B2212E6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971702" y="1744827"/>
            <a:ext cx="1360800" cy="13608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8C666AD5-184C-7749-94AF-71FC779A66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71702" y="3105625"/>
            <a:ext cx="1360800" cy="540000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12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5" name="Bildplatzhalter 7">
            <a:extLst>
              <a:ext uri="{FF2B5EF4-FFF2-40B4-BE49-F238E27FC236}">
                <a16:creationId xmlns:a16="http://schemas.microsoft.com/office/drawing/2014/main" id="{4EF6332A-E402-0F49-94EE-0610031AFBF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687678" y="1744827"/>
            <a:ext cx="1360800" cy="13608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F60C0638-D5E7-DE42-BFAE-1B132972705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87678" y="3105625"/>
            <a:ext cx="1360800" cy="540000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12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7" name="Bildplatzhalter 7">
            <a:extLst>
              <a:ext uri="{FF2B5EF4-FFF2-40B4-BE49-F238E27FC236}">
                <a16:creationId xmlns:a16="http://schemas.microsoft.com/office/drawing/2014/main" id="{AAB2CD6A-FC38-8D45-8BC2-F00CDDACB77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403655" y="1744827"/>
            <a:ext cx="1360800" cy="13608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26696141-F24C-ED43-BC89-67139C31D8D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403655" y="3105625"/>
            <a:ext cx="1360800" cy="540000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12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620780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 userDrawn="1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1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08 - iDiv Inhalt Bild komp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430" y="270610"/>
            <a:ext cx="1233728" cy="3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494302" y="91657"/>
            <a:ext cx="6846758" cy="72896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89" b="1" i="0" baseline="0">
                <a:latin typeface="Verdana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457272" y="944441"/>
            <a:ext cx="8230886" cy="36008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20"/>
              </a:lnSpc>
              <a:spcBef>
                <a:spcPts val="0"/>
              </a:spcBef>
              <a:buNone/>
              <a:defRPr sz="1215" baseline="0">
                <a:latin typeface="Verdana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15152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5 images (3/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7D7F1277-5422-7041-BBB0-E15DB0A47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4683712"/>
            <a:ext cx="805917" cy="27092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A91BAE1-271D-7C4E-A4C5-0DF958FD29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9750" y="1146622"/>
            <a:ext cx="2628000" cy="135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7">
            <a:extLst>
              <a:ext uri="{FF2B5EF4-FFF2-40B4-BE49-F238E27FC236}">
                <a16:creationId xmlns:a16="http://schemas.microsoft.com/office/drawing/2014/main" id="{3BE6A3E8-E91B-344C-9606-6D97D95ECE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31767" y="1146622"/>
            <a:ext cx="2628000" cy="135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3A2AAA8C-CE40-734D-A85A-BCEE970A05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5758" y="1146622"/>
            <a:ext cx="2628000" cy="135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1" name="Bildplatzhalter 7">
            <a:extLst>
              <a:ext uri="{FF2B5EF4-FFF2-40B4-BE49-F238E27FC236}">
                <a16:creationId xmlns:a16="http://schemas.microsoft.com/office/drawing/2014/main" id="{F44EC174-1453-684E-9202-2890BD53C4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52000" y="2966872"/>
            <a:ext cx="2628000" cy="135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3" name="Bildplatzhalter 7">
            <a:extLst>
              <a:ext uri="{FF2B5EF4-FFF2-40B4-BE49-F238E27FC236}">
                <a16:creationId xmlns:a16="http://schemas.microsoft.com/office/drawing/2014/main" id="{BA7ADD76-8C7E-FC44-85DB-A6282CAC1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44000" y="2966872"/>
            <a:ext cx="2628000" cy="135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376237"/>
            <a:ext cx="8220017" cy="57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01B9E23-12B9-BC47-AF1E-A28527FB35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9750" y="2496622"/>
            <a:ext cx="2628000" cy="349200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9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B3665CD0-BE53-4C4E-AA92-4449E5DC8A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35758" y="2496622"/>
            <a:ext cx="2628000" cy="349200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9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1CD095DA-C5A2-CA4D-909A-75A09E75CA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31767" y="2496622"/>
            <a:ext cx="2628000" cy="349200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9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39127BF3-D98D-3643-BF8C-43C4A4CD67F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44000" y="4316872"/>
            <a:ext cx="2628000" cy="349200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9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17CD4539-3BC6-4741-BF82-AD2D12E72BF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52000" y="4316872"/>
            <a:ext cx="2628000" cy="349200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9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510347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29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5 images (2/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7D7F1277-5422-7041-BBB0-E15DB0A47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4683712"/>
            <a:ext cx="805917" cy="27092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A91BAE1-271D-7C4E-A4C5-0DF958FD29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9750" y="2966872"/>
            <a:ext cx="2628000" cy="135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7">
            <a:extLst>
              <a:ext uri="{FF2B5EF4-FFF2-40B4-BE49-F238E27FC236}">
                <a16:creationId xmlns:a16="http://schemas.microsoft.com/office/drawing/2014/main" id="{3BE6A3E8-E91B-344C-9606-6D97D95ECE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31767" y="2966872"/>
            <a:ext cx="2628000" cy="135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3A2AAA8C-CE40-734D-A85A-BCEE970A05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5758" y="2966872"/>
            <a:ext cx="2628000" cy="135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1" name="Bildplatzhalter 7">
            <a:extLst>
              <a:ext uri="{FF2B5EF4-FFF2-40B4-BE49-F238E27FC236}">
                <a16:creationId xmlns:a16="http://schemas.microsoft.com/office/drawing/2014/main" id="{F44EC174-1453-684E-9202-2890BD53C4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52000" y="1146622"/>
            <a:ext cx="2628000" cy="135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3" name="Bildplatzhalter 7">
            <a:extLst>
              <a:ext uri="{FF2B5EF4-FFF2-40B4-BE49-F238E27FC236}">
                <a16:creationId xmlns:a16="http://schemas.microsoft.com/office/drawing/2014/main" id="{BA7ADD76-8C7E-FC44-85DB-A6282CAC1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44000" y="1146622"/>
            <a:ext cx="2628000" cy="135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376237"/>
            <a:ext cx="8220017" cy="57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01B9E23-12B9-BC47-AF1E-A28527FB35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9750" y="4316872"/>
            <a:ext cx="2628000" cy="349200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9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B3665CD0-BE53-4C4E-AA92-4449E5DC8A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35758" y="4316872"/>
            <a:ext cx="2628000" cy="349200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9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1CD095DA-C5A2-CA4D-909A-75A09E75CA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31767" y="4316872"/>
            <a:ext cx="2628000" cy="349200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9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39127BF3-D98D-3643-BF8C-43C4A4CD67F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44000" y="2496622"/>
            <a:ext cx="2628000" cy="349200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9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17CD4539-3BC6-4741-BF82-AD2D12E72BF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52000" y="2496622"/>
            <a:ext cx="2628000" cy="349200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9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488108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299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 - 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7D7F1277-5422-7041-BBB0-E15DB0A47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4683712"/>
            <a:ext cx="805917" cy="27092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376237"/>
            <a:ext cx="8220017" cy="57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817988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 userDrawn="1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1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7D7F1277-5422-7041-BBB0-E15DB0A47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4683712"/>
            <a:ext cx="805917" cy="27092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9512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1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7D7F1277-5422-7041-BBB0-E15DB0A47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4683712"/>
            <a:ext cx="805917" cy="27092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49A934-44AD-E341-9A26-216B4011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60BDEAF-6750-E24C-AB04-5E0BEBB2D5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376237"/>
            <a:ext cx="8244500" cy="57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97AF8F-F272-E041-93E3-75C1AB2E83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9750" y="1117600"/>
            <a:ext cx="4032250" cy="21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1905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0A502A0-314C-0F46-AB42-98AC32D71C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52000" y="1117600"/>
            <a:ext cx="4032250" cy="21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1905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1F5429A-927E-7B43-BFB3-77CC5AB73E1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44000" y="3456000"/>
            <a:ext cx="5436000" cy="900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11596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237">
          <p15:clr>
            <a:srgbClr val="FBAE40"/>
          </p15:clr>
        </p15:guide>
        <p15:guide id="3" orient="horz" pos="3003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551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AAFE084-3A29-C64B-BBCA-A5840C826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60000" y="4680000"/>
            <a:ext cx="1199768" cy="2746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C9BCB9A-1FC9-B141-82B1-F720E2D6C81A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908" r:id="rId2"/>
    <p:sldLayoutId id="2147483919" r:id="rId3"/>
    <p:sldLayoutId id="2147483914" r:id="rId4"/>
    <p:sldLayoutId id="2147483911" r:id="rId5"/>
    <p:sldLayoutId id="2147483913" r:id="rId6"/>
    <p:sldLayoutId id="2147483912" r:id="rId7"/>
    <p:sldLayoutId id="2147483943" r:id="rId8"/>
    <p:sldLayoutId id="2147483915" r:id="rId9"/>
    <p:sldLayoutId id="2147483916" r:id="rId10"/>
    <p:sldLayoutId id="2147483921" r:id="rId11"/>
    <p:sldLayoutId id="2147483927" r:id="rId12"/>
    <p:sldLayoutId id="2147483923" r:id="rId13"/>
    <p:sldLayoutId id="2147483942" r:id="rId14"/>
    <p:sldLayoutId id="2147483917" r:id="rId15"/>
    <p:sldLayoutId id="2147483922" r:id="rId16"/>
    <p:sldLayoutId id="2147483933" r:id="rId17"/>
    <p:sldLayoutId id="2147483932" r:id="rId18"/>
    <p:sldLayoutId id="2147483929" r:id="rId19"/>
    <p:sldLayoutId id="2147483930" r:id="rId20"/>
    <p:sldLayoutId id="2147483938" r:id="rId21"/>
    <p:sldLayoutId id="2147483931" r:id="rId22"/>
    <p:sldLayoutId id="2147483935" r:id="rId23"/>
    <p:sldLayoutId id="2147483934" r:id="rId24"/>
    <p:sldLayoutId id="2147483936" r:id="rId25"/>
    <p:sldLayoutId id="2147483925" r:id="rId26"/>
    <p:sldLayoutId id="2147483926" r:id="rId27"/>
    <p:sldLayoutId id="2147483941" r:id="rId28"/>
    <p:sldLayoutId id="2147483918" r:id="rId29"/>
    <p:sldLayoutId id="2147483939" r:id="rId30"/>
    <p:sldLayoutId id="2147483940" r:id="rId31"/>
    <p:sldLayoutId id="2147483920" r:id="rId32"/>
    <p:sldLayoutId id="2147483882" r:id="rId33"/>
    <p:sldLayoutId id="2147483937" r:id="rId34"/>
    <p:sldLayoutId id="2147483883" r:id="rId35"/>
    <p:sldLayoutId id="2147483893" r:id="rId36"/>
    <p:sldLayoutId id="2147484018" r:id="rId37"/>
    <p:sldLayoutId id="2147484037" r:id="rId38"/>
    <p:sldLayoutId id="2147484039" r:id="rId39"/>
  </p:sldLayoutIdLst>
  <p:hf hdr="0" ftr="0" dt="0"/>
  <p:txStyles>
    <p:titleStyle>
      <a:lvl1pPr algn="ctr" defTabSz="107162" rtl="0" eaLnBrk="1" fontAlgn="base" hangingPunct="1">
        <a:spcBef>
          <a:spcPct val="0"/>
        </a:spcBef>
        <a:spcAft>
          <a:spcPct val="0"/>
        </a:spcAft>
        <a:defRPr sz="105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107162" rtl="0" eaLnBrk="1" fontAlgn="base" hangingPunct="1">
        <a:spcBef>
          <a:spcPct val="0"/>
        </a:spcBef>
        <a:spcAft>
          <a:spcPct val="0"/>
        </a:spcAft>
        <a:defRPr sz="105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107162" rtl="0" eaLnBrk="1" fontAlgn="base" hangingPunct="1">
        <a:spcBef>
          <a:spcPct val="0"/>
        </a:spcBef>
        <a:spcAft>
          <a:spcPct val="0"/>
        </a:spcAft>
        <a:defRPr sz="105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107162" rtl="0" eaLnBrk="1" fontAlgn="base" hangingPunct="1">
        <a:spcBef>
          <a:spcPct val="0"/>
        </a:spcBef>
        <a:spcAft>
          <a:spcPct val="0"/>
        </a:spcAft>
        <a:defRPr sz="105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107162" rtl="0" eaLnBrk="1" fontAlgn="base" hangingPunct="1">
        <a:spcBef>
          <a:spcPct val="0"/>
        </a:spcBef>
        <a:spcAft>
          <a:spcPct val="0"/>
        </a:spcAft>
        <a:defRPr sz="105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171459" algn="ctr" defTabSz="107162" rtl="0" eaLnBrk="1" fontAlgn="base" hangingPunct="1">
        <a:spcBef>
          <a:spcPct val="0"/>
        </a:spcBef>
        <a:spcAft>
          <a:spcPct val="0"/>
        </a:spcAft>
        <a:defRPr sz="105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342918" algn="ctr" defTabSz="107162" rtl="0" eaLnBrk="1" fontAlgn="base" hangingPunct="1">
        <a:spcBef>
          <a:spcPct val="0"/>
        </a:spcBef>
        <a:spcAft>
          <a:spcPct val="0"/>
        </a:spcAft>
        <a:defRPr sz="105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514376" algn="ctr" defTabSz="107162" rtl="0" eaLnBrk="1" fontAlgn="base" hangingPunct="1">
        <a:spcBef>
          <a:spcPct val="0"/>
        </a:spcBef>
        <a:spcAft>
          <a:spcPct val="0"/>
        </a:spcAft>
        <a:defRPr sz="105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685836" algn="ctr" defTabSz="107162" rtl="0" eaLnBrk="1" fontAlgn="base" hangingPunct="1">
        <a:spcBef>
          <a:spcPct val="0"/>
        </a:spcBef>
        <a:spcAft>
          <a:spcPct val="0"/>
        </a:spcAft>
        <a:defRPr sz="105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80372" indent="-80372" algn="l" defTabSz="107162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74436" indent="-66678" algn="l" defTabSz="107162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638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268500" indent="-53581" algn="l" defTabSz="107162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63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376257" indent="-53581" algn="l" defTabSz="107162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5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483419" indent="-53581" algn="l" defTabSz="107162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45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591279" indent="-53753" algn="l" defTabSz="107506" rtl="0" eaLnBrk="1" latinLnBrk="0" hangingPunct="1">
        <a:spcBef>
          <a:spcPct val="20000"/>
        </a:spcBef>
        <a:buFont typeface="Arial"/>
        <a:buChar char="•"/>
        <a:defRPr sz="450" kern="1200">
          <a:solidFill>
            <a:schemeClr val="tx1"/>
          </a:solidFill>
          <a:latin typeface="+mn-lt"/>
          <a:ea typeface="+mn-ea"/>
          <a:cs typeface="+mn-cs"/>
        </a:defRPr>
      </a:lvl6pPr>
      <a:lvl7pPr marL="698785" indent="-53753" algn="l" defTabSz="107506" rtl="0" eaLnBrk="1" latinLnBrk="0" hangingPunct="1">
        <a:spcBef>
          <a:spcPct val="20000"/>
        </a:spcBef>
        <a:buFont typeface="Arial"/>
        <a:buChar char="•"/>
        <a:defRPr sz="450" kern="1200">
          <a:solidFill>
            <a:schemeClr val="tx1"/>
          </a:solidFill>
          <a:latin typeface="+mn-lt"/>
          <a:ea typeface="+mn-ea"/>
          <a:cs typeface="+mn-cs"/>
        </a:defRPr>
      </a:lvl7pPr>
      <a:lvl8pPr marL="806291" indent="-53753" algn="l" defTabSz="107506" rtl="0" eaLnBrk="1" latinLnBrk="0" hangingPunct="1">
        <a:spcBef>
          <a:spcPct val="20000"/>
        </a:spcBef>
        <a:buFont typeface="Arial"/>
        <a:buChar char="•"/>
        <a:defRPr sz="450" kern="1200">
          <a:solidFill>
            <a:schemeClr val="tx1"/>
          </a:solidFill>
          <a:latin typeface="+mn-lt"/>
          <a:ea typeface="+mn-ea"/>
          <a:cs typeface="+mn-cs"/>
        </a:defRPr>
      </a:lvl8pPr>
      <a:lvl9pPr marL="913796" indent="-53753" algn="l" defTabSz="107506" rtl="0" eaLnBrk="1" latinLnBrk="0" hangingPunct="1">
        <a:spcBef>
          <a:spcPct val="20000"/>
        </a:spcBef>
        <a:buFont typeface="Arial"/>
        <a:buChar char="•"/>
        <a:defRPr sz="4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7506" rtl="0" eaLnBrk="1" latinLnBrk="0" hangingPunct="1">
        <a:defRPr sz="413" kern="1200">
          <a:solidFill>
            <a:schemeClr val="tx1"/>
          </a:solidFill>
          <a:latin typeface="+mn-lt"/>
          <a:ea typeface="+mn-ea"/>
          <a:cs typeface="+mn-cs"/>
        </a:defRPr>
      </a:lvl1pPr>
      <a:lvl2pPr marL="107506" algn="l" defTabSz="107506" rtl="0" eaLnBrk="1" latinLnBrk="0" hangingPunct="1">
        <a:defRPr sz="413" kern="1200">
          <a:solidFill>
            <a:schemeClr val="tx1"/>
          </a:solidFill>
          <a:latin typeface="+mn-lt"/>
          <a:ea typeface="+mn-ea"/>
          <a:cs typeface="+mn-cs"/>
        </a:defRPr>
      </a:lvl2pPr>
      <a:lvl3pPr marL="215011" algn="l" defTabSz="107506" rtl="0" eaLnBrk="1" latinLnBrk="0" hangingPunct="1">
        <a:defRPr sz="413" kern="1200">
          <a:solidFill>
            <a:schemeClr val="tx1"/>
          </a:solidFill>
          <a:latin typeface="+mn-lt"/>
          <a:ea typeface="+mn-ea"/>
          <a:cs typeface="+mn-cs"/>
        </a:defRPr>
      </a:lvl3pPr>
      <a:lvl4pPr marL="322516" algn="l" defTabSz="107506" rtl="0" eaLnBrk="1" latinLnBrk="0" hangingPunct="1">
        <a:defRPr sz="413" kern="1200">
          <a:solidFill>
            <a:schemeClr val="tx1"/>
          </a:solidFill>
          <a:latin typeface="+mn-lt"/>
          <a:ea typeface="+mn-ea"/>
          <a:cs typeface="+mn-cs"/>
        </a:defRPr>
      </a:lvl4pPr>
      <a:lvl5pPr marL="430022" algn="l" defTabSz="107506" rtl="0" eaLnBrk="1" latinLnBrk="0" hangingPunct="1">
        <a:defRPr sz="413" kern="1200">
          <a:solidFill>
            <a:schemeClr val="tx1"/>
          </a:solidFill>
          <a:latin typeface="+mn-lt"/>
          <a:ea typeface="+mn-ea"/>
          <a:cs typeface="+mn-cs"/>
        </a:defRPr>
      </a:lvl5pPr>
      <a:lvl6pPr marL="537527" algn="l" defTabSz="107506" rtl="0" eaLnBrk="1" latinLnBrk="0" hangingPunct="1">
        <a:defRPr sz="413" kern="1200">
          <a:solidFill>
            <a:schemeClr val="tx1"/>
          </a:solidFill>
          <a:latin typeface="+mn-lt"/>
          <a:ea typeface="+mn-ea"/>
          <a:cs typeface="+mn-cs"/>
        </a:defRPr>
      </a:lvl6pPr>
      <a:lvl7pPr marL="645032" algn="l" defTabSz="107506" rtl="0" eaLnBrk="1" latinLnBrk="0" hangingPunct="1">
        <a:defRPr sz="413" kern="1200">
          <a:solidFill>
            <a:schemeClr val="tx1"/>
          </a:solidFill>
          <a:latin typeface="+mn-lt"/>
          <a:ea typeface="+mn-ea"/>
          <a:cs typeface="+mn-cs"/>
        </a:defRPr>
      </a:lvl7pPr>
      <a:lvl8pPr marL="752538" algn="l" defTabSz="107506" rtl="0" eaLnBrk="1" latinLnBrk="0" hangingPunct="1">
        <a:defRPr sz="413" kern="1200">
          <a:solidFill>
            <a:schemeClr val="tx1"/>
          </a:solidFill>
          <a:latin typeface="+mn-lt"/>
          <a:ea typeface="+mn-ea"/>
          <a:cs typeface="+mn-cs"/>
        </a:defRPr>
      </a:lvl8pPr>
      <a:lvl9pPr marL="860043" algn="l" defTabSz="107506" rtl="0" eaLnBrk="1" latinLnBrk="0" hangingPunct="1">
        <a:defRPr sz="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86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</p:sldLayoutIdLst>
  <p:txStyles>
    <p:titleStyle>
      <a:lvl1pPr algn="ctr" defTabSz="192866" rtl="0" eaLnBrk="0" fontAlgn="base" hangingPunct="0">
        <a:spcBef>
          <a:spcPct val="0"/>
        </a:spcBef>
        <a:spcAft>
          <a:spcPct val="0"/>
        </a:spcAft>
        <a:defRPr sz="1889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192866" rtl="0" eaLnBrk="0" fontAlgn="base" hangingPunct="0">
        <a:spcBef>
          <a:spcPct val="0"/>
        </a:spcBef>
        <a:spcAft>
          <a:spcPct val="0"/>
        </a:spcAft>
        <a:defRPr sz="1889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defTabSz="192866" rtl="0" eaLnBrk="0" fontAlgn="base" hangingPunct="0">
        <a:spcBef>
          <a:spcPct val="0"/>
        </a:spcBef>
        <a:spcAft>
          <a:spcPct val="0"/>
        </a:spcAft>
        <a:defRPr sz="1889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defTabSz="192866" rtl="0" eaLnBrk="0" fontAlgn="base" hangingPunct="0">
        <a:spcBef>
          <a:spcPct val="0"/>
        </a:spcBef>
        <a:spcAft>
          <a:spcPct val="0"/>
        </a:spcAft>
        <a:defRPr sz="1889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defTabSz="192866" rtl="0" eaLnBrk="0" fontAlgn="base" hangingPunct="0">
        <a:spcBef>
          <a:spcPct val="0"/>
        </a:spcBef>
        <a:spcAft>
          <a:spcPct val="0"/>
        </a:spcAft>
        <a:defRPr sz="1889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308586" algn="ctr" defTabSz="192866" rtl="0" eaLnBrk="1" fontAlgn="base" hangingPunct="1">
        <a:spcBef>
          <a:spcPct val="0"/>
        </a:spcBef>
        <a:spcAft>
          <a:spcPct val="0"/>
        </a:spcAft>
        <a:defRPr sz="1889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617171" algn="ctr" defTabSz="192866" rtl="0" eaLnBrk="1" fontAlgn="base" hangingPunct="1">
        <a:spcBef>
          <a:spcPct val="0"/>
        </a:spcBef>
        <a:spcAft>
          <a:spcPct val="0"/>
        </a:spcAft>
        <a:defRPr sz="1889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925757" algn="ctr" defTabSz="192866" rtl="0" eaLnBrk="1" fontAlgn="base" hangingPunct="1">
        <a:spcBef>
          <a:spcPct val="0"/>
        </a:spcBef>
        <a:spcAft>
          <a:spcPct val="0"/>
        </a:spcAft>
        <a:defRPr sz="1889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234343" algn="ctr" defTabSz="192866" rtl="0" eaLnBrk="1" fontAlgn="base" hangingPunct="1">
        <a:spcBef>
          <a:spcPct val="0"/>
        </a:spcBef>
        <a:spcAft>
          <a:spcPct val="0"/>
        </a:spcAft>
        <a:defRPr sz="1889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44650" indent="-144650" algn="l" defTabSz="19286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349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313943" indent="-120005" algn="l" defTabSz="19286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148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483236" indent="-96433" algn="l" defTabSz="19286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013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677174" indent="-96433" algn="l" defTabSz="19286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81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870040" indent="-96433" algn="l" defTabSz="192866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81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064164" indent="-96743" algn="l" defTabSz="193484" rtl="0" eaLnBrk="1" latinLnBrk="0" hangingPunct="1">
        <a:spcBef>
          <a:spcPct val="20000"/>
        </a:spcBef>
        <a:buFont typeface="Arial"/>
        <a:buChar char="•"/>
        <a:defRPr sz="810" kern="1200">
          <a:solidFill>
            <a:schemeClr val="tx1"/>
          </a:solidFill>
          <a:latin typeface="+mn-lt"/>
          <a:ea typeface="+mn-ea"/>
          <a:cs typeface="+mn-cs"/>
        </a:defRPr>
      </a:lvl6pPr>
      <a:lvl7pPr marL="1257649" indent="-96743" algn="l" defTabSz="193484" rtl="0" eaLnBrk="1" latinLnBrk="0" hangingPunct="1">
        <a:spcBef>
          <a:spcPct val="20000"/>
        </a:spcBef>
        <a:buFont typeface="Arial"/>
        <a:buChar char="•"/>
        <a:defRPr sz="810" kern="1200">
          <a:solidFill>
            <a:schemeClr val="tx1"/>
          </a:solidFill>
          <a:latin typeface="+mn-lt"/>
          <a:ea typeface="+mn-ea"/>
          <a:cs typeface="+mn-cs"/>
        </a:defRPr>
      </a:lvl7pPr>
      <a:lvl8pPr marL="1451133" indent="-96743" algn="l" defTabSz="193484" rtl="0" eaLnBrk="1" latinLnBrk="0" hangingPunct="1">
        <a:spcBef>
          <a:spcPct val="20000"/>
        </a:spcBef>
        <a:buFont typeface="Arial"/>
        <a:buChar char="•"/>
        <a:defRPr sz="810" kern="1200">
          <a:solidFill>
            <a:schemeClr val="tx1"/>
          </a:solidFill>
          <a:latin typeface="+mn-lt"/>
          <a:ea typeface="+mn-ea"/>
          <a:cs typeface="+mn-cs"/>
        </a:defRPr>
      </a:lvl8pPr>
      <a:lvl9pPr marL="1644617" indent="-96743" algn="l" defTabSz="193484" rtl="0" eaLnBrk="1" latinLnBrk="0" hangingPunct="1">
        <a:spcBef>
          <a:spcPct val="20000"/>
        </a:spcBef>
        <a:buFont typeface="Arial"/>
        <a:buChar char="•"/>
        <a:defRPr sz="8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93484" rtl="0" eaLnBrk="1" latinLnBrk="0" hangingPunct="1">
        <a:defRPr sz="743" kern="1200">
          <a:solidFill>
            <a:schemeClr val="tx1"/>
          </a:solidFill>
          <a:latin typeface="+mn-lt"/>
          <a:ea typeface="+mn-ea"/>
          <a:cs typeface="+mn-cs"/>
        </a:defRPr>
      </a:lvl1pPr>
      <a:lvl2pPr marL="193484" algn="l" defTabSz="193484" rtl="0" eaLnBrk="1" latinLnBrk="0" hangingPunct="1">
        <a:defRPr sz="743" kern="1200">
          <a:solidFill>
            <a:schemeClr val="tx1"/>
          </a:solidFill>
          <a:latin typeface="+mn-lt"/>
          <a:ea typeface="+mn-ea"/>
          <a:cs typeface="+mn-cs"/>
        </a:defRPr>
      </a:lvl2pPr>
      <a:lvl3pPr marL="386969" algn="l" defTabSz="193484" rtl="0" eaLnBrk="1" latinLnBrk="0" hangingPunct="1">
        <a:defRPr sz="743" kern="1200">
          <a:solidFill>
            <a:schemeClr val="tx1"/>
          </a:solidFill>
          <a:latin typeface="+mn-lt"/>
          <a:ea typeface="+mn-ea"/>
          <a:cs typeface="+mn-cs"/>
        </a:defRPr>
      </a:lvl3pPr>
      <a:lvl4pPr marL="580453" algn="l" defTabSz="193484" rtl="0" eaLnBrk="1" latinLnBrk="0" hangingPunct="1">
        <a:defRPr sz="743" kern="1200">
          <a:solidFill>
            <a:schemeClr val="tx1"/>
          </a:solidFill>
          <a:latin typeface="+mn-lt"/>
          <a:ea typeface="+mn-ea"/>
          <a:cs typeface="+mn-cs"/>
        </a:defRPr>
      </a:lvl4pPr>
      <a:lvl5pPr marL="773937" algn="l" defTabSz="193484" rtl="0" eaLnBrk="1" latinLnBrk="0" hangingPunct="1">
        <a:defRPr sz="743" kern="1200">
          <a:solidFill>
            <a:schemeClr val="tx1"/>
          </a:solidFill>
          <a:latin typeface="+mn-lt"/>
          <a:ea typeface="+mn-ea"/>
          <a:cs typeface="+mn-cs"/>
        </a:defRPr>
      </a:lvl5pPr>
      <a:lvl6pPr marL="967422" algn="l" defTabSz="193484" rtl="0" eaLnBrk="1" latinLnBrk="0" hangingPunct="1">
        <a:defRPr sz="743" kern="1200">
          <a:solidFill>
            <a:schemeClr val="tx1"/>
          </a:solidFill>
          <a:latin typeface="+mn-lt"/>
          <a:ea typeface="+mn-ea"/>
          <a:cs typeface="+mn-cs"/>
        </a:defRPr>
      </a:lvl6pPr>
      <a:lvl7pPr marL="1160906" algn="l" defTabSz="193484" rtl="0" eaLnBrk="1" latinLnBrk="0" hangingPunct="1">
        <a:defRPr sz="743" kern="1200">
          <a:solidFill>
            <a:schemeClr val="tx1"/>
          </a:solidFill>
          <a:latin typeface="+mn-lt"/>
          <a:ea typeface="+mn-ea"/>
          <a:cs typeface="+mn-cs"/>
        </a:defRPr>
      </a:lvl7pPr>
      <a:lvl8pPr marL="1354390" algn="l" defTabSz="193484" rtl="0" eaLnBrk="1" latinLnBrk="0" hangingPunct="1">
        <a:defRPr sz="743" kern="1200">
          <a:solidFill>
            <a:schemeClr val="tx1"/>
          </a:solidFill>
          <a:latin typeface="+mn-lt"/>
          <a:ea typeface="+mn-ea"/>
          <a:cs typeface="+mn-cs"/>
        </a:defRPr>
      </a:lvl8pPr>
      <a:lvl9pPr marL="1547875" algn="l" defTabSz="193484" rtl="0" eaLnBrk="1" latinLnBrk="0" hangingPunct="1">
        <a:defRPr sz="7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BEAA9D-6209-5145-A1F0-6855B5E5B4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2725669"/>
            <a:ext cx="4873248" cy="72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Henrique M. Pereira</a:t>
            </a:r>
          </a:p>
          <a:p>
            <a:r>
              <a:rPr lang="en-US" dirty="0"/>
              <a:t>Nestor </a:t>
            </a:r>
            <a:r>
              <a:rPr lang="en-US" dirty="0" err="1"/>
              <a:t>Fernandéz</a:t>
            </a:r>
            <a:endParaRPr lang="en-US" dirty="0"/>
          </a:p>
          <a:p>
            <a:endParaRPr lang="de-DE" altLang="en-US" sz="1200" dirty="0">
              <a:latin typeface="Verdana" charset="0"/>
              <a:cs typeface="ＭＳ Ｐゴシック" charset="-128"/>
            </a:endParaRPr>
          </a:p>
          <a:p>
            <a:r>
              <a:rPr lang="de-DE" altLang="en-US" sz="1200" dirty="0" err="1">
                <a:latin typeface="Verdana" charset="0"/>
                <a:cs typeface="ＭＳ Ｐゴシック" charset="-128"/>
              </a:rPr>
              <a:t>iDiv</a:t>
            </a:r>
            <a:r>
              <a:rPr lang="de-DE" altLang="en-US" sz="1200" dirty="0">
                <a:latin typeface="Verdana" charset="0"/>
                <a:cs typeface="ＭＳ Ｐゴシック" charset="-128"/>
              </a:rPr>
              <a:t> / Martin Luther University Halle-Wittenberg, Germany</a:t>
            </a:r>
          </a:p>
          <a:p>
            <a:r>
              <a:rPr lang="de-DE" altLang="en-US" sz="1200" dirty="0">
                <a:latin typeface="Verdana" charset="0"/>
                <a:cs typeface="ＭＳ Ｐゴシック" charset="-128"/>
              </a:rPr>
              <a:t>CIBIO-</a:t>
            </a:r>
            <a:r>
              <a:rPr lang="de-DE" altLang="en-US" sz="1200" dirty="0" err="1">
                <a:latin typeface="Verdana" charset="0"/>
                <a:cs typeface="ＭＳ Ｐゴシック" charset="-128"/>
              </a:rPr>
              <a:t>InBio</a:t>
            </a:r>
            <a:r>
              <a:rPr lang="de-DE" altLang="en-US" sz="1200" dirty="0">
                <a:latin typeface="Verdana" charset="0"/>
                <a:cs typeface="ＭＳ Ｐゴシック" charset="-128"/>
              </a:rPr>
              <a:t>, </a:t>
            </a:r>
            <a:r>
              <a:rPr lang="de-DE" altLang="en-US" sz="1200" dirty="0" err="1">
                <a:latin typeface="Verdana" charset="0"/>
                <a:cs typeface="ＭＳ Ｐゴシック" charset="-128"/>
              </a:rPr>
              <a:t>Biopolis</a:t>
            </a:r>
            <a:r>
              <a:rPr lang="de-DE" altLang="en-US" sz="1200" dirty="0">
                <a:latin typeface="Verdana" charset="0"/>
                <a:cs typeface="ＭＳ Ｐゴシック" charset="-128"/>
              </a:rPr>
              <a:t> / University </a:t>
            </a:r>
            <a:r>
              <a:rPr lang="de-DE" altLang="en-US" sz="1200" dirty="0" err="1">
                <a:latin typeface="Verdana" charset="0"/>
                <a:cs typeface="ＭＳ Ｐゴシック" charset="-128"/>
              </a:rPr>
              <a:t>of</a:t>
            </a:r>
            <a:r>
              <a:rPr lang="de-DE" altLang="en-US" sz="1200" dirty="0">
                <a:latin typeface="Verdana" charset="0"/>
                <a:cs typeface="ＭＳ Ｐゴシック" charset="-128"/>
              </a:rPr>
              <a:t> Porto, Portugal</a:t>
            </a:r>
            <a:endParaRPr lang="en-US" altLang="en-US" sz="1200" dirty="0">
              <a:latin typeface="Verdana" charset="0"/>
              <a:cs typeface="ＭＳ Ｐゴシック" charset="-128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2666DD-76CC-454C-B5BC-6B9E0A5AC3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1491750"/>
            <a:ext cx="5498063" cy="1017182"/>
          </a:xfrm>
        </p:spPr>
        <p:txBody>
          <a:bodyPr/>
          <a:lstStyle/>
          <a:p>
            <a:r>
              <a:rPr lang="en-US" sz="2800" dirty="0"/>
              <a:t>Strict protection: the new tool in EU biodiversity policies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D89CEEB-9652-3542-8F36-B6B1287ED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6660" y="1371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1D3F92-0ED8-5F59-0C9D-2C1FEA81F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2" r="29435"/>
          <a:stretch/>
        </p:blipFill>
        <p:spPr bwMode="auto">
          <a:xfrm>
            <a:off x="4827836" y="71773"/>
            <a:ext cx="911732" cy="1051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0B4334-80B3-E4DB-4FF1-2ACC18151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248" y="606856"/>
            <a:ext cx="3190752" cy="432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89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5AA5F-1E25-E341-FDB8-95FC25F7B2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E1CC30-D30F-95E5-D5F8-F5B6BCDFFE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Opportunities for rewilding in farmland abandonment areas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9B4E42-3B7B-AE93-80E2-AE49D0DD06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231"/>
          <a:stretch/>
        </p:blipFill>
        <p:spPr>
          <a:xfrm>
            <a:off x="403294" y="1289956"/>
            <a:ext cx="4395130" cy="2645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8CB313-1C2E-FD3F-7892-132BEF04CC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231"/>
          <a:stretch/>
        </p:blipFill>
        <p:spPr>
          <a:xfrm>
            <a:off x="4501554" y="1224641"/>
            <a:ext cx="4503653" cy="2710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4A2393-3CF1-50B5-52B2-3FEF27588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9851" y="4384534"/>
            <a:ext cx="2717192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20" dirty="0" err="1"/>
              <a:t>Ceausu</a:t>
            </a:r>
            <a:r>
              <a:rPr lang="en-US" sz="1320" dirty="0"/>
              <a:t> </a:t>
            </a:r>
            <a:r>
              <a:rPr lang="en-US" sz="1320" i="1" dirty="0"/>
              <a:t>et al </a:t>
            </a:r>
            <a:r>
              <a:rPr lang="en-US" sz="1320" dirty="0"/>
              <a:t>(2015) </a:t>
            </a:r>
            <a:r>
              <a:rPr lang="en-US" sz="1320" i="1" dirty="0"/>
              <a:t>Con Bio</a:t>
            </a:r>
            <a:endParaRPr lang="en-US" sz="132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6D61B-1B2E-4D52-DE09-2BAED30DB4BF}"/>
              </a:ext>
            </a:extLst>
          </p:cNvPr>
          <p:cNvSpPr txBox="1"/>
          <p:nvPr/>
        </p:nvSpPr>
        <p:spPr>
          <a:xfrm>
            <a:off x="738842" y="931316"/>
            <a:ext cx="1646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ea typeface="Verdana" panose="020B0604030504040204" pitchFamily="34" charset="0"/>
                <a:cs typeface="Arial" panose="020B0604020202020204" pitchFamily="34" charset="0"/>
              </a:rPr>
              <a:t>Night light pollution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80632-E5B7-4BE5-7776-209EE071BF5F}"/>
              </a:ext>
            </a:extLst>
          </p:cNvPr>
          <p:cNvSpPr txBox="1"/>
          <p:nvPr/>
        </p:nvSpPr>
        <p:spPr>
          <a:xfrm>
            <a:off x="2491441" y="931315"/>
            <a:ext cx="1142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ea typeface="Verdana" panose="020B0604030504040204" pitchFamily="34" charset="0"/>
                <a:cs typeface="Arial" panose="020B0604020202020204" pitchFamily="34" charset="0"/>
              </a:rPr>
              <a:t>Road Access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3B6E16-3796-0A98-A2B4-6E00FBFE2678}"/>
              </a:ext>
            </a:extLst>
          </p:cNvPr>
          <p:cNvSpPr txBox="1"/>
          <p:nvPr/>
        </p:nvSpPr>
        <p:spPr>
          <a:xfrm>
            <a:off x="4902842" y="947642"/>
            <a:ext cx="1293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ea typeface="Verdana" panose="020B0604030504040204" pitchFamily="34" charset="0"/>
                <a:cs typeface="Arial" panose="020B0604020202020204" pitchFamily="34" charset="0"/>
              </a:rPr>
              <a:t>Human harvest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8F8336-6623-A03A-F1CC-5F1AD1D81C7C}"/>
              </a:ext>
            </a:extLst>
          </p:cNvPr>
          <p:cNvSpPr txBox="1"/>
          <p:nvPr/>
        </p:nvSpPr>
        <p:spPr>
          <a:xfrm>
            <a:off x="6818350" y="787530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ea typeface="Verdana" panose="020B0604030504040204" pitchFamily="34" charset="0"/>
                <a:cs typeface="Arial" panose="020B0604020202020204" pitchFamily="34" charset="0"/>
              </a:rPr>
              <a:t>Dissimilarity from </a:t>
            </a:r>
          </a:p>
          <a:p>
            <a:pPr algn="l"/>
            <a:r>
              <a:rPr lang="en-US" sz="1200" b="1" dirty="0">
                <a:ea typeface="Verdana" panose="020B0604030504040204" pitchFamily="34" charset="0"/>
                <a:cs typeface="Arial" panose="020B0604020202020204" pitchFamily="34" charset="0"/>
              </a:rPr>
              <a:t>potential vegetation</a:t>
            </a:r>
          </a:p>
        </p:txBody>
      </p:sp>
    </p:spTree>
    <p:extLst>
      <p:ext uri="{BB962C8B-B14F-4D97-AF65-F5344CB8AC3E}">
        <p14:creationId xmlns:p14="http://schemas.microsoft.com/office/powerpoint/2010/main" val="1885777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E8625A-2B87-9168-24D3-46B5362B30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F65ADB-E303-9A35-DCB0-A4705DFDB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98" y="1014961"/>
            <a:ext cx="2863046" cy="3602314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C34033C-D0DF-7E8C-8CDB-73AA1E9E7E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Connectivity of high ecological integrity areas for climate change adaptation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7710AF-68F7-9CB1-129D-2E0384E0E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8624" y="4668656"/>
            <a:ext cx="322337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/>
              <a:t>Fernandez </a:t>
            </a:r>
            <a:r>
              <a:rPr lang="en-US" sz="1100" i="1" dirty="0"/>
              <a:t>et al </a:t>
            </a:r>
            <a:r>
              <a:rPr lang="en-US" sz="1100" dirty="0"/>
              <a:t>(2019) </a:t>
            </a:r>
            <a:r>
              <a:rPr lang="en-US" sz="1100" i="1" dirty="0"/>
              <a:t>Boosting Ecological Restoration for a Wilder Europe</a:t>
            </a:r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F64E8E-19EC-2CAE-FD89-1A6D8177A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4952" y="4728966"/>
            <a:ext cx="32233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/>
              <a:t>Stark </a:t>
            </a:r>
            <a:r>
              <a:rPr lang="en-US" sz="1100" i="1" dirty="0"/>
              <a:t>et al </a:t>
            </a:r>
            <a:r>
              <a:rPr lang="en-US" sz="1100" dirty="0"/>
              <a:t>(in prep)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FE0D22-D382-508C-9FB4-21E8047B1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417" y="976729"/>
            <a:ext cx="4747275" cy="351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41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FE0A27-1308-3F63-41B4-7740C86EA1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94A6F-1E98-0BD5-0D23-58054CC508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Public support for rewilding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91F28-CEAF-F84C-6541-F87B1D602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40" y="772205"/>
            <a:ext cx="6636488" cy="40878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2AEE51-F679-C9F8-9130-116F0A5C2F5B}"/>
              </a:ext>
            </a:extLst>
          </p:cNvPr>
          <p:cNvSpPr/>
          <p:nvPr/>
        </p:nvSpPr>
        <p:spPr>
          <a:xfrm>
            <a:off x="5671453" y="4846915"/>
            <a:ext cx="3020350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800" dirty="0"/>
              <a:t>Dunn-Capper… Pereira (2024) </a:t>
            </a:r>
            <a:r>
              <a:rPr lang="en-GB" sz="800" i="1" dirty="0"/>
              <a:t>People and Nature</a:t>
            </a:r>
          </a:p>
        </p:txBody>
      </p:sp>
    </p:spTree>
    <p:extLst>
      <p:ext uri="{BB962C8B-B14F-4D97-AF65-F5344CB8AC3E}">
        <p14:creationId xmlns:p14="http://schemas.microsoft.com/office/powerpoint/2010/main" val="1871934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AB8889-A89D-4218-5171-64BE907E03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0F48F-3880-816F-207B-FF6B9C06865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376236"/>
            <a:ext cx="5574331" cy="755139"/>
          </a:xfrm>
        </p:spPr>
        <p:txBody>
          <a:bodyPr/>
          <a:lstStyle/>
          <a:p>
            <a:r>
              <a:rPr lang="en-US" dirty="0"/>
              <a:t>Zoning is a key tool in protected area management: </a:t>
            </a:r>
          </a:p>
          <a:p>
            <a:r>
              <a:rPr lang="en-US" dirty="0"/>
              <a:t>typology activities + spatial planning + land tenure</a:t>
            </a:r>
          </a:p>
        </p:txBody>
      </p:sp>
      <p:graphicFrame>
        <p:nvGraphicFramePr>
          <p:cNvPr id="4" name="Group 75">
            <a:extLst>
              <a:ext uri="{FF2B5EF4-FFF2-40B4-BE49-F238E27FC236}">
                <a16:creationId xmlns:a16="http://schemas.microsoft.com/office/drawing/2014/main" id="{A0A2A3F4-02B3-FFE0-4D71-E1A61CCF09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4289720"/>
              </p:ext>
            </p:extLst>
          </p:nvPr>
        </p:nvGraphicFramePr>
        <p:xfrm>
          <a:off x="1023401" y="1855204"/>
          <a:ext cx="8120599" cy="2440817"/>
        </p:xfrm>
        <a:graphic>
          <a:graphicData uri="http://schemas.openxmlformats.org/drawingml/2006/table">
            <a:tbl>
              <a:tblPr/>
              <a:tblGrid>
                <a:gridCol w="890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3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1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38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38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38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16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59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1201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Grazing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Motor vehicles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Hiking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Hunting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Timber harvest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Infra-structure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Agriculture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Building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69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671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ZPT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69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A829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ZPP1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69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ED702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ZPP2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69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DF3B8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ZPC1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69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DF3B8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ZPC2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E58F937-9C49-90A3-ABC9-4F251AC449C7}"/>
              </a:ext>
            </a:extLst>
          </p:cNvPr>
          <p:cNvSpPr txBox="1"/>
          <p:nvPr/>
        </p:nvSpPr>
        <p:spPr>
          <a:xfrm>
            <a:off x="157296" y="2433401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Strict </a:t>
            </a:r>
          </a:p>
          <a:p>
            <a:pPr algn="l"/>
            <a:r>
              <a:rPr lang="en-US" sz="10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F9B7D6-C3DE-638F-F7D0-EF198DE64766}"/>
              </a:ext>
            </a:extLst>
          </p:cNvPr>
          <p:cNvSpPr txBox="1"/>
          <p:nvPr/>
        </p:nvSpPr>
        <p:spPr>
          <a:xfrm>
            <a:off x="153422" y="3895911"/>
            <a:ext cx="860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Buffer area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8C00E0-CFE6-0FDD-3EBE-F84353EAC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597" y="86196"/>
            <a:ext cx="2723178" cy="1749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A79163-ABC1-9B18-05D2-2D110E8196B8}"/>
              </a:ext>
            </a:extLst>
          </p:cNvPr>
          <p:cNvSpPr txBox="1"/>
          <p:nvPr/>
        </p:nvSpPr>
        <p:spPr>
          <a:xfrm>
            <a:off x="7626949" y="0"/>
            <a:ext cx="1455848" cy="10525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 allowed</a:t>
            </a:r>
          </a:p>
          <a:p>
            <a:pPr algn="l">
              <a:lnSpc>
                <a:spcPct val="200000"/>
              </a:lnSpc>
            </a:pP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Requires permit</a:t>
            </a:r>
          </a:p>
          <a:p>
            <a:pPr algn="l">
              <a:lnSpc>
                <a:spcPct val="200000"/>
              </a:lnSpc>
            </a:pP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Allowed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D9C0F-7DF9-D831-3A97-169969831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595" y="4444628"/>
            <a:ext cx="27171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/>
              <a:t>ICNF (2009) </a:t>
            </a:r>
            <a:r>
              <a:rPr lang="en-US" sz="1100" i="1" dirty="0" err="1"/>
              <a:t>Proposta</a:t>
            </a:r>
            <a:r>
              <a:rPr lang="en-US" sz="1100" i="1" dirty="0"/>
              <a:t> de plano de </a:t>
            </a:r>
            <a:r>
              <a:rPr lang="en-US" sz="1100" i="1" dirty="0" err="1"/>
              <a:t>ordenamento</a:t>
            </a:r>
            <a:r>
              <a:rPr lang="en-US" sz="1100" i="1" dirty="0"/>
              <a:t> do PNPG.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15D33B-2BA4-6A6A-5E68-F0863AF475D9}"/>
              </a:ext>
            </a:extLst>
          </p:cNvPr>
          <p:cNvSpPr/>
          <p:nvPr/>
        </p:nvSpPr>
        <p:spPr>
          <a:xfrm>
            <a:off x="7353682" y="40262"/>
            <a:ext cx="254336" cy="24325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1905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indent="0" algn="ctr">
              <a:buNone/>
            </a:pPr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C39AAD-40E0-1CE7-4423-6605BCE41F8A}"/>
              </a:ext>
            </a:extLst>
          </p:cNvPr>
          <p:cNvSpPr/>
          <p:nvPr/>
        </p:nvSpPr>
        <p:spPr>
          <a:xfrm rot="157392">
            <a:off x="7353161" y="363641"/>
            <a:ext cx="254336" cy="24325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dist="1905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indent="0" algn="ctr">
              <a:buNone/>
            </a:pPr>
            <a:endParaRPr lang="en-US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53B924-8790-6660-9CD8-782B7D01AE78}"/>
              </a:ext>
            </a:extLst>
          </p:cNvPr>
          <p:cNvSpPr/>
          <p:nvPr/>
        </p:nvSpPr>
        <p:spPr>
          <a:xfrm>
            <a:off x="7353682" y="666861"/>
            <a:ext cx="254336" cy="243254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dist="1905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indent="0" algn="ctr">
              <a:buNone/>
            </a:pPr>
            <a:endParaRPr lang="en-US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D50FC3-722A-2D2F-A068-B27C52FCB81C}"/>
              </a:ext>
            </a:extLst>
          </p:cNvPr>
          <p:cNvSpPr/>
          <p:nvPr/>
        </p:nvSpPr>
        <p:spPr>
          <a:xfrm>
            <a:off x="7347727" y="1131375"/>
            <a:ext cx="1126802" cy="7041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905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indent="0" algn="ctr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88585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E24B6D-6520-00B4-A216-E1750782F8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4A19E-8039-7253-F1DC-B57C79C723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What is happening to biodiversity?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79E4BF-43B7-3401-DA90-ECBDD7480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69" y="1185079"/>
            <a:ext cx="4118824" cy="2082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932639-0879-85B8-8E43-659B18FE4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22" y="3366063"/>
            <a:ext cx="3226009" cy="5923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21D5D0-155B-BF75-1FDD-BF85730A1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801" y="4348653"/>
            <a:ext cx="2717192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20" dirty="0"/>
              <a:t>Pereira, H.M.</a:t>
            </a:r>
            <a:r>
              <a:rPr lang="en-US" sz="1320" i="1" dirty="0"/>
              <a:t> et al </a:t>
            </a:r>
            <a:r>
              <a:rPr lang="en-US" sz="1320" dirty="0"/>
              <a:t>(2024) </a:t>
            </a:r>
            <a:r>
              <a:rPr lang="en-US" sz="1320" i="1" dirty="0"/>
              <a:t>Science</a:t>
            </a:r>
            <a:endParaRPr lang="en-US" sz="132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668AC5-6F54-03F0-6A23-BD8B8F35C229}"/>
              </a:ext>
            </a:extLst>
          </p:cNvPr>
          <p:cNvSpPr txBox="1"/>
          <p:nvPr/>
        </p:nvSpPr>
        <p:spPr>
          <a:xfrm>
            <a:off x="3055088" y="1353879"/>
            <a:ext cx="896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1900-2015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22AE1C-D719-E800-BF83-9C144F15D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185" y="855909"/>
            <a:ext cx="4675254" cy="349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80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A38842-A6D1-77A4-BD3E-95E3F70821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2907A0-F8D7-74B0-FE8F-4967B108BD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Strict protection is more effective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5A16A-AE40-255E-6A66-2233A053E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75" y="1418095"/>
            <a:ext cx="3716237" cy="2115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C587D0-235B-5813-08F3-140D97D7B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897" y="3999687"/>
            <a:ext cx="2717192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20" dirty="0" err="1"/>
              <a:t>Leberger</a:t>
            </a:r>
            <a:r>
              <a:rPr lang="en-US" sz="1320" dirty="0"/>
              <a:t> </a:t>
            </a:r>
            <a:r>
              <a:rPr lang="en-US" sz="1320" i="1" dirty="0"/>
              <a:t>et al </a:t>
            </a:r>
            <a:r>
              <a:rPr lang="en-US" sz="1320" dirty="0"/>
              <a:t>(2020) </a:t>
            </a:r>
            <a:r>
              <a:rPr lang="en-US" sz="1320" i="1" dirty="0"/>
              <a:t>Biol Con</a:t>
            </a:r>
            <a:endParaRPr lang="en-US" sz="132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C9CB4-8DE1-FD56-DC5D-A6F3BB617DDF}"/>
              </a:ext>
            </a:extLst>
          </p:cNvPr>
          <p:cNvSpPr txBox="1"/>
          <p:nvPr/>
        </p:nvSpPr>
        <p:spPr>
          <a:xfrm>
            <a:off x="468500" y="1565329"/>
            <a:ext cx="13099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forest loss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15A2A-D966-B601-EA87-749C5DBDE402}"/>
              </a:ext>
            </a:extLst>
          </p:cNvPr>
          <p:cNvSpPr txBox="1"/>
          <p:nvPr/>
        </p:nvSpPr>
        <p:spPr>
          <a:xfrm>
            <a:off x="470240" y="3397426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 forest loss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121E55-BFD2-6FCD-83E1-20CEA2206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768" y="976318"/>
            <a:ext cx="3200581" cy="2999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20AF18-0CFA-E98B-87F5-751A241B5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2334" y="4069601"/>
            <a:ext cx="2717192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20" dirty="0" err="1"/>
              <a:t>Geldmann</a:t>
            </a:r>
            <a:r>
              <a:rPr lang="en-US" sz="1320" dirty="0"/>
              <a:t> </a:t>
            </a:r>
            <a:r>
              <a:rPr lang="en-US" sz="1320" i="1" dirty="0"/>
              <a:t>et al </a:t>
            </a:r>
            <a:r>
              <a:rPr lang="en-US" sz="1320" dirty="0"/>
              <a:t>(2014) </a:t>
            </a:r>
            <a:r>
              <a:rPr lang="en-US" sz="1320" i="1" dirty="0"/>
              <a:t>Con Bio</a:t>
            </a:r>
            <a:endParaRPr lang="en-US" sz="1320" dirty="0"/>
          </a:p>
        </p:txBody>
      </p:sp>
    </p:spTree>
    <p:extLst>
      <p:ext uri="{BB962C8B-B14F-4D97-AF65-F5344CB8AC3E}">
        <p14:creationId xmlns:p14="http://schemas.microsoft.com/office/powerpoint/2010/main" val="3721600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CB136E-1209-75D8-F16F-157443FB2E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D11D9-76A7-AD38-3380-F2C84BA51E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1" y="189303"/>
            <a:ext cx="8220017" cy="576000"/>
          </a:xfrm>
        </p:spPr>
        <p:txBody>
          <a:bodyPr/>
          <a:lstStyle/>
          <a:p>
            <a:r>
              <a:rPr lang="en-US" dirty="0"/>
              <a:t>Strict protection has a long tradition in Europe, but was not a key concept in Natura 2000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69C97C-9816-DC47-CD00-55BD9AEEA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6049" y="4370731"/>
            <a:ext cx="2717192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20" dirty="0"/>
              <a:t>Pereira </a:t>
            </a:r>
            <a:r>
              <a:rPr lang="en-US" sz="1320" i="1" dirty="0"/>
              <a:t>et al </a:t>
            </a:r>
            <a:r>
              <a:rPr lang="en-US" sz="1320" dirty="0"/>
              <a:t>(2024) </a:t>
            </a:r>
            <a:r>
              <a:rPr lang="en-US" sz="1320" i="1" dirty="0"/>
              <a:t>Curr Bio</a:t>
            </a:r>
            <a:endParaRPr lang="en-US" sz="132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43E021-DC68-C88D-E1A9-485611AA8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83" y="859352"/>
            <a:ext cx="6560276" cy="40219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A05BBF-C822-0DE5-C9D3-8D4DF24BBE06}"/>
              </a:ext>
            </a:extLst>
          </p:cNvPr>
          <p:cNvSpPr/>
          <p:nvPr/>
        </p:nvSpPr>
        <p:spPr>
          <a:xfrm>
            <a:off x="5645821" y="4881130"/>
            <a:ext cx="3020350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800" dirty="0"/>
              <a:t>Pereira and Navarro (2015) </a:t>
            </a:r>
            <a:r>
              <a:rPr lang="en-GB" sz="800" i="1" dirty="0"/>
              <a:t>Rewilding European Landscapes</a:t>
            </a:r>
          </a:p>
        </p:txBody>
      </p:sp>
    </p:spTree>
    <p:extLst>
      <p:ext uri="{BB962C8B-B14F-4D97-AF65-F5344CB8AC3E}">
        <p14:creationId xmlns:p14="http://schemas.microsoft.com/office/powerpoint/2010/main" val="1607302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8793E-5D2F-E54F-A14F-F19CE54E9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98443"/>
            <a:ext cx="8220017" cy="576000"/>
          </a:xfrm>
        </p:spPr>
        <p:txBody>
          <a:bodyPr/>
          <a:lstStyle/>
          <a:p>
            <a:r>
              <a:rPr lang="en-US" dirty="0"/>
              <a:t>Ecological integrity and wildness as key concepts for strict protection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6D1BD0-8ED0-E1C2-2CA8-E822D9E47B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791"/>
          <a:stretch/>
        </p:blipFill>
        <p:spPr>
          <a:xfrm>
            <a:off x="232395" y="804672"/>
            <a:ext cx="3417042" cy="33101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6A5544-DA39-5E4E-8436-ED2A61FBDCEE}"/>
              </a:ext>
            </a:extLst>
          </p:cNvPr>
          <p:cNvSpPr/>
          <p:nvPr/>
        </p:nvSpPr>
        <p:spPr>
          <a:xfrm>
            <a:off x="540521" y="4230684"/>
            <a:ext cx="3020350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050" dirty="0"/>
              <a:t>Torres, Fernández, … Pereira (2018) </a:t>
            </a:r>
            <a:r>
              <a:rPr lang="en-GB" sz="1050" i="1" dirty="0"/>
              <a:t>Phil Tran Royal Soc. 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7776E-5656-A317-B1F3-5F09BDAB2DC9}"/>
              </a:ext>
            </a:extLst>
          </p:cNvPr>
          <p:cNvSpPr txBox="1"/>
          <p:nvPr/>
        </p:nvSpPr>
        <p:spPr>
          <a:xfrm>
            <a:off x="3835744" y="4111147"/>
            <a:ext cx="1588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ea typeface="Verdana" panose="020B0604030504040204" pitchFamily="34" charset="0"/>
                <a:cs typeface="Arial" panose="020B0604020202020204" pitchFamily="34" charset="0"/>
              </a:rPr>
              <a:t>Trophic complexity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9AA81F-5AFF-CBFB-F939-BA6AB8CA1396}"/>
              </a:ext>
            </a:extLst>
          </p:cNvPr>
          <p:cNvSpPr txBox="1"/>
          <p:nvPr/>
        </p:nvSpPr>
        <p:spPr>
          <a:xfrm>
            <a:off x="5875893" y="771518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ea typeface="Verdana" panose="020B0604030504040204" pitchFamily="34" charset="0"/>
                <a:cs typeface="Arial" panose="020B0604020202020204" pitchFamily="34" charset="0"/>
              </a:rPr>
              <a:t>Dispersal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B4BD38-4668-772B-A42D-348A248CC24E}"/>
              </a:ext>
            </a:extLst>
          </p:cNvPr>
          <p:cNvSpPr txBox="1"/>
          <p:nvPr/>
        </p:nvSpPr>
        <p:spPr>
          <a:xfrm>
            <a:off x="6751454" y="4094983"/>
            <a:ext cx="1962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ea typeface="Verdana" panose="020B0604030504040204" pitchFamily="34" charset="0"/>
                <a:cs typeface="Arial" panose="020B0604020202020204" pitchFamily="34" charset="0"/>
              </a:rPr>
              <a:t>Stochastic disturbances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801876-90ED-92C1-C0ED-BB348E806608}"/>
              </a:ext>
            </a:extLst>
          </p:cNvPr>
          <p:cNvSpPr txBox="1"/>
          <p:nvPr/>
        </p:nvSpPr>
        <p:spPr>
          <a:xfrm>
            <a:off x="6622297" y="4280003"/>
            <a:ext cx="23800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Eco-evolutionary drivers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37629C-7FFF-F2F9-0B75-95AA0B664B08}"/>
              </a:ext>
            </a:extLst>
          </p:cNvPr>
          <p:cNvSpPr txBox="1"/>
          <p:nvPr/>
        </p:nvSpPr>
        <p:spPr>
          <a:xfrm>
            <a:off x="5057837" y="956540"/>
            <a:ext cx="28621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Spatial redistribution processes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8CA39E-EA61-A4B2-9A59-140A9C176266}"/>
              </a:ext>
            </a:extLst>
          </p:cNvPr>
          <p:cNvSpPr txBox="1"/>
          <p:nvPr/>
        </p:nvSpPr>
        <p:spPr>
          <a:xfrm>
            <a:off x="3835744" y="4307628"/>
            <a:ext cx="2965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Top-down / bottom-up interactions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11FBE68-EAEC-5EBE-7827-04CF83B397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280" y="1241924"/>
            <a:ext cx="3356794" cy="27440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5E8D85-7F64-3159-477C-F86D7D868C36}"/>
              </a:ext>
            </a:extLst>
          </p:cNvPr>
          <p:cNvSpPr/>
          <p:nvPr/>
        </p:nvSpPr>
        <p:spPr>
          <a:xfrm>
            <a:off x="5875893" y="4627863"/>
            <a:ext cx="3020350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050" dirty="0"/>
              <a:t>Perino, Pereira, et al (2019 </a:t>
            </a:r>
            <a:r>
              <a:rPr lang="en-GB" sz="1050" i="1" dirty="0"/>
              <a:t>Science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FEF4203-1B12-DA7C-E6C8-A2C8E2225A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478" t="11606" r="4380"/>
          <a:stretch/>
        </p:blipFill>
        <p:spPr>
          <a:xfrm>
            <a:off x="3339551" y="1218149"/>
            <a:ext cx="734072" cy="29259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0115FC8-ECE8-08C1-E976-A9999127CA6C}"/>
              </a:ext>
            </a:extLst>
          </p:cNvPr>
          <p:cNvSpPr txBox="1"/>
          <p:nvPr/>
        </p:nvSpPr>
        <p:spPr>
          <a:xfrm>
            <a:off x="3130978" y="964925"/>
            <a:ext cx="859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ea typeface="Verdana" panose="020B0604030504040204" pitchFamily="34" charset="0"/>
                <a:cs typeface="Arial" panose="020B0604020202020204" pitchFamily="34" charset="0"/>
              </a:rPr>
              <a:t>Wildness</a:t>
            </a:r>
          </a:p>
        </p:txBody>
      </p:sp>
    </p:spTree>
    <p:extLst>
      <p:ext uri="{BB962C8B-B14F-4D97-AF65-F5344CB8AC3E}">
        <p14:creationId xmlns:p14="http://schemas.microsoft.com/office/powerpoint/2010/main" val="3281777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B52FAD-0992-300D-2299-B8B7B168AB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C2DC28-B26B-34C2-684F-62F60001A7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Protecting for ecological integrity may lead to different conservation priorities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84E973E-DA2B-8522-65DB-E4481C68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62" y="1011510"/>
            <a:ext cx="6962274" cy="366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9D9879-98AD-C314-C377-7BED39ADC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3060" y="4669586"/>
            <a:ext cx="2717192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20" dirty="0"/>
              <a:t>Brooks </a:t>
            </a:r>
            <a:r>
              <a:rPr lang="en-US" sz="1320" i="1" dirty="0"/>
              <a:t>et al </a:t>
            </a:r>
            <a:r>
              <a:rPr lang="en-US" sz="1320" dirty="0"/>
              <a:t>(2006) </a:t>
            </a:r>
            <a:r>
              <a:rPr lang="en-US" sz="1320" i="1" dirty="0"/>
              <a:t>Science</a:t>
            </a:r>
            <a:endParaRPr lang="en-US" sz="1320" dirty="0"/>
          </a:p>
        </p:txBody>
      </p:sp>
    </p:spTree>
    <p:extLst>
      <p:ext uri="{BB962C8B-B14F-4D97-AF65-F5344CB8AC3E}">
        <p14:creationId xmlns:p14="http://schemas.microsoft.com/office/powerpoint/2010/main" val="1963231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7A095F-57C6-B7ED-084D-9E9AE8CF43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A3774-CC20-487D-8E4C-BA241E3620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Protecting for high wildness can delivery multiple biodiversity and ecosystem service benefits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91634DD-B017-1360-6297-8A1F928B5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212" y="1314980"/>
            <a:ext cx="3109839" cy="326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3E88121-9328-3344-18A6-14D659DFA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r="6344"/>
          <a:stretch/>
        </p:blipFill>
        <p:spPr bwMode="auto">
          <a:xfrm>
            <a:off x="4806951" y="946130"/>
            <a:ext cx="4184649" cy="389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82C5C7-A1F2-5025-2CF1-DAD7AB6FB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4408" y="4838549"/>
            <a:ext cx="2717192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20" dirty="0" err="1"/>
              <a:t>Ceausu</a:t>
            </a:r>
            <a:r>
              <a:rPr lang="en-US" sz="1320" dirty="0"/>
              <a:t> </a:t>
            </a:r>
            <a:r>
              <a:rPr lang="en-US" sz="1320" i="1" dirty="0"/>
              <a:t>et al </a:t>
            </a:r>
            <a:r>
              <a:rPr lang="en-US" sz="1320" dirty="0"/>
              <a:t>(2015) </a:t>
            </a:r>
            <a:r>
              <a:rPr lang="en-US" sz="1320" i="1" dirty="0"/>
              <a:t>Env Man</a:t>
            </a:r>
            <a:endParaRPr lang="en-US" sz="1320" dirty="0"/>
          </a:p>
        </p:txBody>
      </p:sp>
    </p:spTree>
    <p:extLst>
      <p:ext uri="{BB962C8B-B14F-4D97-AF65-F5344CB8AC3E}">
        <p14:creationId xmlns:p14="http://schemas.microsoft.com/office/powerpoint/2010/main" val="1281512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98021E-3397-E1C7-30B7-B1415EECD7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00ED1-ECF5-3060-C417-0129438E82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Strict protection brings mental health and recreation benefits</a:t>
            </a:r>
          </a:p>
        </p:txBody>
      </p:sp>
      <p:pic>
        <p:nvPicPr>
          <p:cNvPr id="4098" name="Picture 2" descr="Figure 2">
            <a:extLst>
              <a:ext uri="{FF2B5EF4-FFF2-40B4-BE49-F238E27FC236}">
                <a16:creationId xmlns:a16="http://schemas.microsoft.com/office/drawing/2014/main" id="{5F71F9A7-462E-9887-1EA0-A73544D1F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75308"/>
            <a:ext cx="4251179" cy="304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47915-535B-A3A6-7766-C74BA47F9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743" y="4403001"/>
            <a:ext cx="27171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Marselle </a:t>
            </a:r>
            <a:r>
              <a:rPr lang="en-US" sz="1200" i="1" dirty="0"/>
              <a:t>et al </a:t>
            </a:r>
            <a:r>
              <a:rPr lang="en-US" sz="1200" dirty="0"/>
              <a:t>(2020) </a:t>
            </a:r>
            <a:r>
              <a:rPr lang="en-US" sz="1200" i="1" dirty="0"/>
              <a:t>Sci Rep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57A5E6-40B3-A440-350F-A7AF41F09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816" y="989744"/>
            <a:ext cx="4225022" cy="33536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1F690C-EA31-C144-B0F0-92DF158C29CA}"/>
              </a:ext>
            </a:extLst>
          </p:cNvPr>
          <p:cNvSpPr txBox="1"/>
          <p:nvPr/>
        </p:nvSpPr>
        <p:spPr>
          <a:xfrm>
            <a:off x="4401816" y="4444747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Giergiczny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et al (in review)</a:t>
            </a:r>
            <a:endParaRPr lang="en-US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624E5-44DE-52CC-8000-8698C955C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6808" y="3796122"/>
            <a:ext cx="27171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Recreation</a:t>
            </a:r>
            <a:endParaRPr lang="en-US" sz="12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2CCAE7-DED4-B8CC-24ED-C07C37AFE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6808" y="3995812"/>
            <a:ext cx="27171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Logging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030082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347987-7A7C-2571-3FAA-9CDA894F76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BCB9A-1FC9-B141-82B1-F720E2D6C81A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22786-8814-CA97-F271-8AECB32291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Rewilding can be an effective strategy to meet the strict protected area target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E59146-BD9D-2A6A-AD8F-676CF9B0C0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249"/>
          <a:stretch/>
        </p:blipFill>
        <p:spPr>
          <a:xfrm>
            <a:off x="539750" y="1268955"/>
            <a:ext cx="4670779" cy="31868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B06CEA-F6B4-268E-A810-0C62303C5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337" y="4597167"/>
            <a:ext cx="27171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Araujo and </a:t>
            </a:r>
            <a:r>
              <a:rPr lang="en-US" sz="1200" dirty="0" err="1"/>
              <a:t>Alagador</a:t>
            </a:r>
            <a:r>
              <a:rPr lang="en-US" sz="1200" dirty="0"/>
              <a:t> (2024) </a:t>
            </a:r>
            <a:r>
              <a:rPr lang="en-US" sz="1200" i="1" dirty="0"/>
              <a:t>Curr Bio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89BE9F-A957-407B-F841-2B923A9DD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257" y="778772"/>
            <a:ext cx="2940164" cy="381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86269"/>
      </p:ext>
    </p:extLst>
  </p:cSld>
  <p:clrMapOvr>
    <a:masterClrMapping/>
  </p:clrMapOvr>
</p:sld>
</file>

<file path=ppt/theme/theme1.xml><?xml version="1.0" encoding="utf-8"?>
<a:theme xmlns:a="http://schemas.openxmlformats.org/drawingml/2006/main" name="iDiv_Vorlage_P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  <a:effectLst>
          <a:outerShdw dist="19050" dir="5400000" algn="t" rotWithShape="0">
            <a:prstClr val="black">
              <a:alpha val="20000"/>
            </a:prstClr>
          </a:outerShdw>
        </a:effectLst>
      </a:spPr>
      <a:bodyPr anchor="ctr"/>
      <a:lstStyle>
        <a:defPPr marL="0" indent="0" algn="ctr">
          <a:buNone/>
          <a:defRPr sz="1600" dirty="0"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SB191002-prizes" id="{4FEB236F-278C-4270-B27D-F8F10BD0F81B}" vid="{6FC91EDB-C710-4DF5-A123-5794C8F793A0}"/>
    </a:ext>
  </a:extLst>
</a:theme>
</file>

<file path=ppt/theme/theme2.xml><?xml version="1.0" encoding="utf-8"?>
<a:theme xmlns:a="http://schemas.openxmlformats.org/drawingml/2006/main" name="4_iDiv_Vorlage_P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73B05A800AE148B77C71D2782A98BF" ma:contentTypeVersion="18" ma:contentTypeDescription="Een nieuw document maken." ma:contentTypeScope="" ma:versionID="e8b915aaef8eee50179985b298ac1357">
  <xsd:schema xmlns:xsd="http://www.w3.org/2001/XMLSchema" xmlns:xs="http://www.w3.org/2001/XMLSchema" xmlns:p="http://schemas.microsoft.com/office/2006/metadata/properties" xmlns:ns2="d035680f-eec7-48fd-b81b-6b3cdae449b9" xmlns:ns3="d327503e-a9c7-48cf-a068-7dfb64a71950" targetNamespace="http://schemas.microsoft.com/office/2006/metadata/properties" ma:root="true" ma:fieldsID="be648581f4627340bc12b3a3e66a9dc3" ns2:_="" ns3:_="">
    <xsd:import namespace="d035680f-eec7-48fd-b81b-6b3cdae449b9"/>
    <xsd:import namespace="d327503e-a9c7-48cf-a068-7dfb64a719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35680f-eec7-48fd-b81b-6b3cdae449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5ec99919-4982-4388-8a64-83a11d2ca2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27503e-a9c7-48cf-a068-7dfb64a7195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a70e7b5c-c13a-4e33-b5e3-ed26455e6615}" ma:internalName="TaxCatchAll" ma:showField="CatchAllData" ma:web="d327503e-a9c7-48cf-a068-7dfb64a719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035680f-eec7-48fd-b81b-6b3cdae449b9">
      <Terms xmlns="http://schemas.microsoft.com/office/infopath/2007/PartnerControls"/>
    </lcf76f155ced4ddcb4097134ff3c332f>
    <TaxCatchAll xmlns="d327503e-a9c7-48cf-a068-7dfb64a71950" xsi:nil="true"/>
  </documentManagement>
</p:properties>
</file>

<file path=customXml/itemProps1.xml><?xml version="1.0" encoding="utf-8"?>
<ds:datastoreItem xmlns:ds="http://schemas.openxmlformats.org/officeDocument/2006/customXml" ds:itemID="{E35C0266-3601-4066-B239-7D9CAEEA513B}"/>
</file>

<file path=customXml/itemProps2.xml><?xml version="1.0" encoding="utf-8"?>
<ds:datastoreItem xmlns:ds="http://schemas.openxmlformats.org/officeDocument/2006/customXml" ds:itemID="{731A2D8A-6FCA-42B7-B828-D3B76BC2DF25}"/>
</file>

<file path=customXml/itemProps3.xml><?xml version="1.0" encoding="utf-8"?>
<ds:datastoreItem xmlns:ds="http://schemas.openxmlformats.org/officeDocument/2006/customXml" ds:itemID="{3799E0D3-41D4-4528-9017-653A0EC18EAA}"/>
</file>

<file path=docProps/app.xml><?xml version="1.0" encoding="utf-8"?>
<Properties xmlns="http://schemas.openxmlformats.org/officeDocument/2006/extended-properties" xmlns:vt="http://schemas.openxmlformats.org/officeDocument/2006/docPropsVTypes">
  <Template>SSB191002-prizes</Template>
  <TotalTime>10066</TotalTime>
  <Words>386</Words>
  <Application>Microsoft Macintosh PowerPoint</Application>
  <PresentationFormat>On-screen Show (16:9)</PresentationFormat>
  <Paragraphs>85</Paragraphs>
  <Slides>13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ＭＳ Ｐゴシック</vt:lpstr>
      <vt:lpstr>-webkit-standard</vt:lpstr>
      <vt:lpstr>Arial</vt:lpstr>
      <vt:lpstr>Calibri</vt:lpstr>
      <vt:lpstr>Verdana</vt:lpstr>
      <vt:lpstr>iDiv_Vorlage_PP</vt:lpstr>
      <vt:lpstr>4_iDiv_Vorlage_PP</vt:lpstr>
      <vt:lpstr>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Thier-Lange, Rebecca</dc:creator>
  <cp:keywords/>
  <dc:description/>
  <cp:lastModifiedBy>Henrique Pereira</cp:lastModifiedBy>
  <cp:revision>482</cp:revision>
  <cp:lastPrinted>2019-11-27T11:25:25Z</cp:lastPrinted>
  <dcterms:created xsi:type="dcterms:W3CDTF">2019-09-25T14:00:00Z</dcterms:created>
  <dcterms:modified xsi:type="dcterms:W3CDTF">2024-11-13T11:17:54Z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0x0101002273B05A800AE148B77C71D2782A98BF</vt:lpwstr>
  </property>
</Properties>
</file>