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3"/>
  </p:notesMasterIdLst>
  <p:handoutMasterIdLst>
    <p:handoutMasterId r:id="rId14"/>
  </p:handoutMasterIdLst>
  <p:sldIdLst>
    <p:sldId id="286" r:id="rId5"/>
    <p:sldId id="269" r:id="rId6"/>
    <p:sldId id="290" r:id="rId7"/>
    <p:sldId id="259" r:id="rId8"/>
    <p:sldId id="287" r:id="rId9"/>
    <p:sldId id="260" r:id="rId10"/>
    <p:sldId id="261" r:id="rId11"/>
    <p:sldId id="291" r:id="rId12"/>
  </p:sldIdLst>
  <p:sldSz cx="12192000" cy="6858000"/>
  <p:notesSz cx="6858000" cy="9144000"/>
  <p:defaultText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2"/>
    <a:srgbClr val="E0A933"/>
    <a:srgbClr val="72A1D7"/>
    <a:srgbClr val="000000"/>
    <a:srgbClr val="89BC53"/>
    <a:srgbClr val="6E9860"/>
    <a:srgbClr val="174489"/>
    <a:srgbClr val="8ABD54"/>
    <a:srgbClr val="8DB3DE"/>
    <a:srgbClr val="A8C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1FAB90-02DD-4207-9496-FB43D8C2CA55}" v="1890" dt="2024-11-16T14:50:22.2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893" autoAdjust="0"/>
  </p:normalViewPr>
  <p:slideViewPr>
    <p:cSldViewPr snapToGrid="0">
      <p:cViewPr>
        <p:scale>
          <a:sx n="70" d="100"/>
          <a:sy n="70" d="100"/>
        </p:scale>
        <p:origin x="379" y="-8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SCONTI Piero" userId="3ef3d1fd-7e50-471b-bc58-7b241f627305" providerId="ADAL" clId="{3EFB311A-AA0C-4F88-B0AE-E0E5C05A15C8}"/>
    <pc:docChg chg="delSld">
      <pc:chgData name="VISCONTI Piero" userId="3ef3d1fd-7e50-471b-bc58-7b241f627305" providerId="ADAL" clId="{3EFB311A-AA0C-4F88-B0AE-E0E5C05A15C8}" dt="2024-11-08T16:40:43.512" v="0" actId="2696"/>
      <pc:docMkLst>
        <pc:docMk/>
      </pc:docMkLst>
      <pc:sldChg chg="del">
        <pc:chgData name="VISCONTI Piero" userId="3ef3d1fd-7e50-471b-bc58-7b241f627305" providerId="ADAL" clId="{3EFB311A-AA0C-4F88-B0AE-E0E5C05A15C8}" dt="2024-11-08T16:40:43.512" v="0" actId="2696"/>
        <pc:sldMkLst>
          <pc:docMk/>
          <pc:sldMk cId="2459615306" sldId="284"/>
        </pc:sldMkLst>
      </pc:sldChg>
    </pc:docChg>
  </pc:docChgLst>
  <pc:docChgLst>
    <pc:chgData name="BEHER Jutta" userId="7f3df3a7-6375-4e6f-a8a7-f8554bf9ae93" providerId="ADAL" clId="{581FAB90-02DD-4207-9496-FB43D8C2CA55}"/>
    <pc:docChg chg="undo custSel addSld delSld modSld sldOrd">
      <pc:chgData name="BEHER Jutta" userId="7f3df3a7-6375-4e6f-a8a7-f8554bf9ae93" providerId="ADAL" clId="{581FAB90-02DD-4207-9496-FB43D8C2CA55}" dt="2024-11-16T14:57:13.854" v="5233" actId="20577"/>
      <pc:docMkLst>
        <pc:docMk/>
      </pc:docMkLst>
      <pc:sldChg chg="addSp delSp modSp del mod">
        <pc:chgData name="BEHER Jutta" userId="7f3df3a7-6375-4e6f-a8a7-f8554bf9ae93" providerId="ADAL" clId="{581FAB90-02DD-4207-9496-FB43D8C2CA55}" dt="2024-11-09T13:28:05.585" v="203" actId="47"/>
        <pc:sldMkLst>
          <pc:docMk/>
          <pc:sldMk cId="1512240083" sldId="256"/>
        </pc:sldMkLst>
        <pc:spChg chg="del">
          <ac:chgData name="BEHER Jutta" userId="7f3df3a7-6375-4e6f-a8a7-f8554bf9ae93" providerId="ADAL" clId="{581FAB90-02DD-4207-9496-FB43D8C2CA55}" dt="2024-11-09T13:21:45.299" v="40" actId="478"/>
          <ac:spMkLst>
            <pc:docMk/>
            <pc:sldMk cId="1512240083" sldId="256"/>
            <ac:spMk id="2" creationId="{91F45EFE-E1AF-D9F8-AA03-6C657A997070}"/>
          </ac:spMkLst>
        </pc:spChg>
        <pc:spChg chg="del">
          <ac:chgData name="BEHER Jutta" userId="7f3df3a7-6375-4e6f-a8a7-f8554bf9ae93" providerId="ADAL" clId="{581FAB90-02DD-4207-9496-FB43D8C2CA55}" dt="2024-11-09T13:21:50.344" v="41" actId="478"/>
          <ac:spMkLst>
            <pc:docMk/>
            <pc:sldMk cId="1512240083" sldId="256"/>
            <ac:spMk id="3" creationId="{05E4829F-953E-1160-FB5F-BF6A60E2D62C}"/>
          </ac:spMkLst>
        </pc:spChg>
        <pc:spChg chg="add del mod">
          <ac:chgData name="BEHER Jutta" userId="7f3df3a7-6375-4e6f-a8a7-f8554bf9ae93" providerId="ADAL" clId="{581FAB90-02DD-4207-9496-FB43D8C2CA55}" dt="2024-11-09T13:22:58.495" v="72" actId="21"/>
          <ac:spMkLst>
            <pc:docMk/>
            <pc:sldMk cId="1512240083" sldId="256"/>
            <ac:spMk id="4" creationId="{6C967787-BD07-B514-F97D-C8F578DBCEC8}"/>
          </ac:spMkLst>
        </pc:spChg>
        <pc:spChg chg="del mod">
          <ac:chgData name="BEHER Jutta" userId="7f3df3a7-6375-4e6f-a8a7-f8554bf9ae93" providerId="ADAL" clId="{581FAB90-02DD-4207-9496-FB43D8C2CA55}" dt="2024-11-09T13:25:06.107" v="189" actId="21"/>
          <ac:spMkLst>
            <pc:docMk/>
            <pc:sldMk cId="1512240083" sldId="256"/>
            <ac:spMk id="6" creationId="{BE6A63A0-ADB9-2461-2600-4AE1428B5412}"/>
          </ac:spMkLst>
        </pc:spChg>
        <pc:spChg chg="del mod">
          <ac:chgData name="BEHER Jutta" userId="7f3df3a7-6375-4e6f-a8a7-f8554bf9ae93" providerId="ADAL" clId="{581FAB90-02DD-4207-9496-FB43D8C2CA55}" dt="2024-11-09T13:22:25.618" v="68" actId="478"/>
          <ac:spMkLst>
            <pc:docMk/>
            <pc:sldMk cId="1512240083" sldId="256"/>
            <ac:spMk id="7" creationId="{F858740C-9C62-D81C-104F-9E3045C81A45}"/>
          </ac:spMkLst>
        </pc:spChg>
        <pc:spChg chg="del">
          <ac:chgData name="BEHER Jutta" userId="7f3df3a7-6375-4e6f-a8a7-f8554bf9ae93" providerId="ADAL" clId="{581FAB90-02DD-4207-9496-FB43D8C2CA55}" dt="2024-11-09T13:21:53.414" v="42" actId="478"/>
          <ac:spMkLst>
            <pc:docMk/>
            <pc:sldMk cId="1512240083" sldId="256"/>
            <ac:spMk id="8" creationId="{7BCA7E18-330A-8F60-30F9-BC6E4C4863D4}"/>
          </ac:spMkLst>
        </pc:spChg>
        <pc:spChg chg="add del mod">
          <ac:chgData name="BEHER Jutta" userId="7f3df3a7-6375-4e6f-a8a7-f8554bf9ae93" providerId="ADAL" clId="{581FAB90-02DD-4207-9496-FB43D8C2CA55}" dt="2024-11-09T13:22:58.495" v="72" actId="21"/>
          <ac:spMkLst>
            <pc:docMk/>
            <pc:sldMk cId="1512240083" sldId="256"/>
            <ac:spMk id="9" creationId="{3BA06650-C3DB-8180-5242-31B2DC803C8A}"/>
          </ac:spMkLst>
        </pc:spChg>
        <pc:spChg chg="add mod">
          <ac:chgData name="BEHER Jutta" userId="7f3df3a7-6375-4e6f-a8a7-f8554bf9ae93" providerId="ADAL" clId="{581FAB90-02DD-4207-9496-FB43D8C2CA55}" dt="2024-11-09T13:25:06.107" v="189" actId="21"/>
          <ac:spMkLst>
            <pc:docMk/>
            <pc:sldMk cId="1512240083" sldId="256"/>
            <ac:spMk id="11" creationId="{25E76539-A8B0-07DA-8ED8-7926582537DA}"/>
          </ac:spMkLst>
        </pc:spChg>
      </pc:sldChg>
      <pc:sldChg chg="modSp mod modAnim modNotesTx">
        <pc:chgData name="BEHER Jutta" userId="7f3df3a7-6375-4e6f-a8a7-f8554bf9ae93" providerId="ADAL" clId="{581FAB90-02DD-4207-9496-FB43D8C2CA55}" dt="2024-11-09T20:04:38.842" v="3126" actId="403"/>
        <pc:sldMkLst>
          <pc:docMk/>
          <pc:sldMk cId="1015629052" sldId="259"/>
        </pc:sldMkLst>
        <pc:spChg chg="mod">
          <ac:chgData name="BEHER Jutta" userId="7f3df3a7-6375-4e6f-a8a7-f8554bf9ae93" providerId="ADAL" clId="{581FAB90-02DD-4207-9496-FB43D8C2CA55}" dt="2024-11-09T20:04:38.842" v="3126" actId="403"/>
          <ac:spMkLst>
            <pc:docMk/>
            <pc:sldMk cId="1015629052" sldId="259"/>
            <ac:spMk id="13" creationId="{B80424B6-715F-D739-0170-420C795D1F90}"/>
          </ac:spMkLst>
        </pc:spChg>
        <pc:spChg chg="mod">
          <ac:chgData name="BEHER Jutta" userId="7f3df3a7-6375-4e6f-a8a7-f8554bf9ae93" providerId="ADAL" clId="{581FAB90-02DD-4207-9496-FB43D8C2CA55}" dt="2024-11-09T20:04:33.997" v="3123" actId="403"/>
          <ac:spMkLst>
            <pc:docMk/>
            <pc:sldMk cId="1015629052" sldId="259"/>
            <ac:spMk id="14" creationId="{5D87022C-AD14-06BE-6CFE-786B21553EC5}"/>
          </ac:spMkLst>
        </pc:spChg>
      </pc:sldChg>
      <pc:sldChg chg="addSp modSp mod ord modNotesTx">
        <pc:chgData name="BEHER Jutta" userId="7f3df3a7-6375-4e6f-a8a7-f8554bf9ae93" providerId="ADAL" clId="{581FAB90-02DD-4207-9496-FB43D8C2CA55}" dt="2024-11-16T14:50:11.580" v="4768" actId="6549"/>
        <pc:sldMkLst>
          <pc:docMk/>
          <pc:sldMk cId="2424487447" sldId="260"/>
        </pc:sldMkLst>
        <pc:spChg chg="mod">
          <ac:chgData name="BEHER Jutta" userId="7f3df3a7-6375-4e6f-a8a7-f8554bf9ae93" providerId="ADAL" clId="{581FAB90-02DD-4207-9496-FB43D8C2CA55}" dt="2024-11-11T13:20:14.082" v="4214" actId="20577"/>
          <ac:spMkLst>
            <pc:docMk/>
            <pc:sldMk cId="2424487447" sldId="260"/>
            <ac:spMk id="3" creationId="{6857C9AA-2AE9-98A4-009A-E259E16AC955}"/>
          </ac:spMkLst>
        </pc:spChg>
        <pc:spChg chg="mod">
          <ac:chgData name="BEHER Jutta" userId="7f3df3a7-6375-4e6f-a8a7-f8554bf9ae93" providerId="ADAL" clId="{581FAB90-02DD-4207-9496-FB43D8C2CA55}" dt="2024-11-11T13:18:39.594" v="4205" actId="20577"/>
          <ac:spMkLst>
            <pc:docMk/>
            <pc:sldMk cId="2424487447" sldId="260"/>
            <ac:spMk id="5" creationId="{EFADD998-F0EF-5E2A-B254-BE2EAFD8DA43}"/>
          </ac:spMkLst>
        </pc:spChg>
        <pc:spChg chg="add mod">
          <ac:chgData name="BEHER Jutta" userId="7f3df3a7-6375-4e6f-a8a7-f8554bf9ae93" providerId="ADAL" clId="{581FAB90-02DD-4207-9496-FB43D8C2CA55}" dt="2024-11-11T13:19:40.542" v="4210" actId="20577"/>
          <ac:spMkLst>
            <pc:docMk/>
            <pc:sldMk cId="2424487447" sldId="260"/>
            <ac:spMk id="7" creationId="{67E981A1-3E72-50F0-4E7E-30384FA502FF}"/>
          </ac:spMkLst>
        </pc:spChg>
        <pc:spChg chg="add mod">
          <ac:chgData name="BEHER Jutta" userId="7f3df3a7-6375-4e6f-a8a7-f8554bf9ae93" providerId="ADAL" clId="{581FAB90-02DD-4207-9496-FB43D8C2CA55}" dt="2024-11-09T13:33:43.830" v="344" actId="1076"/>
          <ac:spMkLst>
            <pc:docMk/>
            <pc:sldMk cId="2424487447" sldId="260"/>
            <ac:spMk id="9" creationId="{DD553EA8-2813-9111-CA38-9A8624E5F2CC}"/>
          </ac:spMkLst>
        </pc:spChg>
        <pc:spChg chg="add mod">
          <ac:chgData name="BEHER Jutta" userId="7f3df3a7-6375-4e6f-a8a7-f8554bf9ae93" providerId="ADAL" clId="{581FAB90-02DD-4207-9496-FB43D8C2CA55}" dt="2024-11-09T16:25:07.409" v="2843" actId="14100"/>
          <ac:spMkLst>
            <pc:docMk/>
            <pc:sldMk cId="2424487447" sldId="260"/>
            <ac:spMk id="10" creationId="{C97D6B08-3BF4-FB8F-99C2-C8A5B89DB4E2}"/>
          </ac:spMkLst>
        </pc:spChg>
        <pc:spChg chg="add mod">
          <ac:chgData name="BEHER Jutta" userId="7f3df3a7-6375-4e6f-a8a7-f8554bf9ae93" providerId="ADAL" clId="{581FAB90-02DD-4207-9496-FB43D8C2CA55}" dt="2024-11-16T14:50:11.580" v="4768" actId="6549"/>
          <ac:spMkLst>
            <pc:docMk/>
            <pc:sldMk cId="2424487447" sldId="260"/>
            <ac:spMk id="12" creationId="{F1FCE766-CDD2-3064-E4BD-3C05EA72ACD9}"/>
          </ac:spMkLst>
        </pc:spChg>
        <pc:picChg chg="mod modCrop">
          <ac:chgData name="BEHER Jutta" userId="7f3df3a7-6375-4e6f-a8a7-f8554bf9ae93" providerId="ADAL" clId="{581FAB90-02DD-4207-9496-FB43D8C2CA55}" dt="2024-11-11T13:19:13.256" v="4206" actId="732"/>
          <ac:picMkLst>
            <pc:docMk/>
            <pc:sldMk cId="2424487447" sldId="260"/>
            <ac:picMk id="8" creationId="{7657266E-4A15-66CB-2889-4B92A9025B4E}"/>
          </ac:picMkLst>
        </pc:picChg>
      </pc:sldChg>
      <pc:sldChg chg="addSp modSp mod modNotesTx">
        <pc:chgData name="BEHER Jutta" userId="7f3df3a7-6375-4e6f-a8a7-f8554bf9ae93" providerId="ADAL" clId="{581FAB90-02DD-4207-9496-FB43D8C2CA55}" dt="2024-11-11T16:07:21.561" v="4664" actId="20577"/>
        <pc:sldMkLst>
          <pc:docMk/>
          <pc:sldMk cId="3816942542" sldId="261"/>
        </pc:sldMkLst>
        <pc:spChg chg="mod">
          <ac:chgData name="BEHER Jutta" userId="7f3df3a7-6375-4e6f-a8a7-f8554bf9ae93" providerId="ADAL" clId="{581FAB90-02DD-4207-9496-FB43D8C2CA55}" dt="2024-11-11T09:56:17.859" v="3901" actId="122"/>
          <ac:spMkLst>
            <pc:docMk/>
            <pc:sldMk cId="3816942542" sldId="261"/>
            <ac:spMk id="2" creationId="{FB9ADBF2-8E43-25A3-EC7B-E920197B45BE}"/>
          </ac:spMkLst>
        </pc:spChg>
        <pc:spChg chg="mod">
          <ac:chgData name="BEHER Jutta" userId="7f3df3a7-6375-4e6f-a8a7-f8554bf9ae93" providerId="ADAL" clId="{581FAB90-02DD-4207-9496-FB43D8C2CA55}" dt="2024-11-11T09:56:28.279" v="3903" actId="404"/>
          <ac:spMkLst>
            <pc:docMk/>
            <pc:sldMk cId="3816942542" sldId="261"/>
            <ac:spMk id="3" creationId="{4B7905C4-A93D-E6B7-B1C5-6C582A15A067}"/>
          </ac:spMkLst>
        </pc:spChg>
        <pc:spChg chg="add mod ord">
          <ac:chgData name="BEHER Jutta" userId="7f3df3a7-6375-4e6f-a8a7-f8554bf9ae93" providerId="ADAL" clId="{581FAB90-02DD-4207-9496-FB43D8C2CA55}" dt="2024-11-11T09:57:34.649" v="3969" actId="167"/>
          <ac:spMkLst>
            <pc:docMk/>
            <pc:sldMk cId="3816942542" sldId="261"/>
            <ac:spMk id="4" creationId="{818C4115-8D08-8068-F8DB-9A40D26D52FC}"/>
          </ac:spMkLst>
        </pc:spChg>
        <pc:spChg chg="mod">
          <ac:chgData name="BEHER Jutta" userId="7f3df3a7-6375-4e6f-a8a7-f8554bf9ae93" providerId="ADAL" clId="{581FAB90-02DD-4207-9496-FB43D8C2CA55}" dt="2024-11-11T09:56:59.543" v="3932" actId="1035"/>
          <ac:spMkLst>
            <pc:docMk/>
            <pc:sldMk cId="3816942542" sldId="261"/>
            <ac:spMk id="6" creationId="{03963E67-F28B-991B-46EC-4DA6723670EE}"/>
          </ac:spMkLst>
        </pc:spChg>
        <pc:spChg chg="mod">
          <ac:chgData name="BEHER Jutta" userId="7f3df3a7-6375-4e6f-a8a7-f8554bf9ae93" providerId="ADAL" clId="{581FAB90-02DD-4207-9496-FB43D8C2CA55}" dt="2024-11-11T09:57:51.794" v="3980" actId="20577"/>
          <ac:spMkLst>
            <pc:docMk/>
            <pc:sldMk cId="3816942542" sldId="261"/>
            <ac:spMk id="7" creationId="{761383B0-5E94-2287-F184-117FBCA44702}"/>
          </ac:spMkLst>
        </pc:spChg>
        <pc:spChg chg="mod">
          <ac:chgData name="BEHER Jutta" userId="7f3df3a7-6375-4e6f-a8a7-f8554bf9ae93" providerId="ADAL" clId="{581FAB90-02DD-4207-9496-FB43D8C2CA55}" dt="2024-11-11T09:58:46.654" v="4045" actId="20577"/>
          <ac:spMkLst>
            <pc:docMk/>
            <pc:sldMk cId="3816942542" sldId="261"/>
            <ac:spMk id="8" creationId="{37BB37F9-D4E3-840A-B0E6-E0DEFA7EBE57}"/>
          </ac:spMkLst>
        </pc:spChg>
      </pc:sldChg>
      <pc:sldChg chg="addSp modSp mod">
        <pc:chgData name="BEHER Jutta" userId="7f3df3a7-6375-4e6f-a8a7-f8554bf9ae93" providerId="ADAL" clId="{581FAB90-02DD-4207-9496-FB43D8C2CA55}" dt="2024-11-09T14:25:17.406" v="389" actId="208"/>
        <pc:sldMkLst>
          <pc:docMk/>
          <pc:sldMk cId="1591043941" sldId="269"/>
        </pc:sldMkLst>
        <pc:spChg chg="add mod">
          <ac:chgData name="BEHER Jutta" userId="7f3df3a7-6375-4e6f-a8a7-f8554bf9ae93" providerId="ADAL" clId="{581FAB90-02DD-4207-9496-FB43D8C2CA55}" dt="2024-11-09T14:25:17.406" v="389" actId="208"/>
          <ac:spMkLst>
            <pc:docMk/>
            <pc:sldMk cId="1591043941" sldId="269"/>
            <ac:spMk id="4" creationId="{A71F0E3A-5B72-C15B-C6DF-BA7DC14AA13F}"/>
          </ac:spMkLst>
        </pc:spChg>
      </pc:sldChg>
      <pc:sldChg chg="del">
        <pc:chgData name="BEHER Jutta" userId="7f3df3a7-6375-4e6f-a8a7-f8554bf9ae93" providerId="ADAL" clId="{581FAB90-02DD-4207-9496-FB43D8C2CA55}" dt="2024-11-08T16:28:28.538" v="0" actId="47"/>
        <pc:sldMkLst>
          <pc:docMk/>
          <pc:sldMk cId="2562463530" sldId="270"/>
        </pc:sldMkLst>
      </pc:sldChg>
      <pc:sldChg chg="del">
        <pc:chgData name="BEHER Jutta" userId="7f3df3a7-6375-4e6f-a8a7-f8554bf9ae93" providerId="ADAL" clId="{581FAB90-02DD-4207-9496-FB43D8C2CA55}" dt="2024-11-08T16:28:28.538" v="0" actId="47"/>
        <pc:sldMkLst>
          <pc:docMk/>
          <pc:sldMk cId="228383809" sldId="271"/>
        </pc:sldMkLst>
      </pc:sldChg>
      <pc:sldChg chg="del">
        <pc:chgData name="BEHER Jutta" userId="7f3df3a7-6375-4e6f-a8a7-f8554bf9ae93" providerId="ADAL" clId="{581FAB90-02DD-4207-9496-FB43D8C2CA55}" dt="2024-11-08T16:28:28.538" v="0" actId="47"/>
        <pc:sldMkLst>
          <pc:docMk/>
          <pc:sldMk cId="2805565886" sldId="272"/>
        </pc:sldMkLst>
      </pc:sldChg>
      <pc:sldChg chg="del">
        <pc:chgData name="BEHER Jutta" userId="7f3df3a7-6375-4e6f-a8a7-f8554bf9ae93" providerId="ADAL" clId="{581FAB90-02DD-4207-9496-FB43D8C2CA55}" dt="2024-11-08T16:28:28.538" v="0" actId="47"/>
        <pc:sldMkLst>
          <pc:docMk/>
          <pc:sldMk cId="3347572219" sldId="273"/>
        </pc:sldMkLst>
      </pc:sldChg>
      <pc:sldChg chg="del">
        <pc:chgData name="BEHER Jutta" userId="7f3df3a7-6375-4e6f-a8a7-f8554bf9ae93" providerId="ADAL" clId="{581FAB90-02DD-4207-9496-FB43D8C2CA55}" dt="2024-11-08T16:28:28.538" v="0" actId="47"/>
        <pc:sldMkLst>
          <pc:docMk/>
          <pc:sldMk cId="2880590513" sldId="274"/>
        </pc:sldMkLst>
      </pc:sldChg>
      <pc:sldChg chg="del">
        <pc:chgData name="BEHER Jutta" userId="7f3df3a7-6375-4e6f-a8a7-f8554bf9ae93" providerId="ADAL" clId="{581FAB90-02DD-4207-9496-FB43D8C2CA55}" dt="2024-11-08T16:28:28.538" v="0" actId="47"/>
        <pc:sldMkLst>
          <pc:docMk/>
          <pc:sldMk cId="3163821999" sldId="275"/>
        </pc:sldMkLst>
      </pc:sldChg>
      <pc:sldChg chg="del">
        <pc:chgData name="BEHER Jutta" userId="7f3df3a7-6375-4e6f-a8a7-f8554bf9ae93" providerId="ADAL" clId="{581FAB90-02DD-4207-9496-FB43D8C2CA55}" dt="2024-11-08T16:28:28.538" v="0" actId="47"/>
        <pc:sldMkLst>
          <pc:docMk/>
          <pc:sldMk cId="4185488215" sldId="276"/>
        </pc:sldMkLst>
      </pc:sldChg>
      <pc:sldChg chg="del">
        <pc:chgData name="BEHER Jutta" userId="7f3df3a7-6375-4e6f-a8a7-f8554bf9ae93" providerId="ADAL" clId="{581FAB90-02DD-4207-9496-FB43D8C2CA55}" dt="2024-11-08T16:28:28.538" v="0" actId="47"/>
        <pc:sldMkLst>
          <pc:docMk/>
          <pc:sldMk cId="2376973355" sldId="277"/>
        </pc:sldMkLst>
      </pc:sldChg>
      <pc:sldChg chg="del">
        <pc:chgData name="BEHER Jutta" userId="7f3df3a7-6375-4e6f-a8a7-f8554bf9ae93" providerId="ADAL" clId="{581FAB90-02DD-4207-9496-FB43D8C2CA55}" dt="2024-11-08T16:28:28.538" v="0" actId="47"/>
        <pc:sldMkLst>
          <pc:docMk/>
          <pc:sldMk cId="2912094113" sldId="278"/>
        </pc:sldMkLst>
      </pc:sldChg>
      <pc:sldChg chg="del">
        <pc:chgData name="BEHER Jutta" userId="7f3df3a7-6375-4e6f-a8a7-f8554bf9ae93" providerId="ADAL" clId="{581FAB90-02DD-4207-9496-FB43D8C2CA55}" dt="2024-11-08T16:28:28.538" v="0" actId="47"/>
        <pc:sldMkLst>
          <pc:docMk/>
          <pc:sldMk cId="138475240" sldId="279"/>
        </pc:sldMkLst>
      </pc:sldChg>
      <pc:sldChg chg="del">
        <pc:chgData name="BEHER Jutta" userId="7f3df3a7-6375-4e6f-a8a7-f8554bf9ae93" providerId="ADAL" clId="{581FAB90-02DD-4207-9496-FB43D8C2CA55}" dt="2024-11-08T16:28:28.538" v="0" actId="47"/>
        <pc:sldMkLst>
          <pc:docMk/>
          <pc:sldMk cId="742546961" sldId="280"/>
        </pc:sldMkLst>
      </pc:sldChg>
      <pc:sldChg chg="del">
        <pc:chgData name="BEHER Jutta" userId="7f3df3a7-6375-4e6f-a8a7-f8554bf9ae93" providerId="ADAL" clId="{581FAB90-02DD-4207-9496-FB43D8C2CA55}" dt="2024-11-08T16:28:28.538" v="0" actId="47"/>
        <pc:sldMkLst>
          <pc:docMk/>
          <pc:sldMk cId="2725012761" sldId="281"/>
        </pc:sldMkLst>
      </pc:sldChg>
      <pc:sldChg chg="del">
        <pc:chgData name="BEHER Jutta" userId="7f3df3a7-6375-4e6f-a8a7-f8554bf9ae93" providerId="ADAL" clId="{581FAB90-02DD-4207-9496-FB43D8C2CA55}" dt="2024-11-08T16:28:28.538" v="0" actId="47"/>
        <pc:sldMkLst>
          <pc:docMk/>
          <pc:sldMk cId="2843613208" sldId="282"/>
        </pc:sldMkLst>
      </pc:sldChg>
      <pc:sldChg chg="del">
        <pc:chgData name="BEHER Jutta" userId="7f3df3a7-6375-4e6f-a8a7-f8554bf9ae93" providerId="ADAL" clId="{581FAB90-02DD-4207-9496-FB43D8C2CA55}" dt="2024-11-08T16:28:28.538" v="0" actId="47"/>
        <pc:sldMkLst>
          <pc:docMk/>
          <pc:sldMk cId="592008302" sldId="283"/>
        </pc:sldMkLst>
      </pc:sldChg>
      <pc:sldChg chg="del">
        <pc:chgData name="BEHER Jutta" userId="7f3df3a7-6375-4e6f-a8a7-f8554bf9ae93" providerId="ADAL" clId="{581FAB90-02DD-4207-9496-FB43D8C2CA55}" dt="2024-11-08T16:28:28.538" v="0" actId="47"/>
        <pc:sldMkLst>
          <pc:docMk/>
          <pc:sldMk cId="1704774719" sldId="285"/>
        </pc:sldMkLst>
      </pc:sldChg>
      <pc:sldChg chg="addSp delSp modSp mod modAnim modNotesTx">
        <pc:chgData name="BEHER Jutta" userId="7f3df3a7-6375-4e6f-a8a7-f8554bf9ae93" providerId="ADAL" clId="{581FAB90-02DD-4207-9496-FB43D8C2CA55}" dt="2024-11-16T14:51:18.496" v="4817" actId="20577"/>
        <pc:sldMkLst>
          <pc:docMk/>
          <pc:sldMk cId="319883765" sldId="286"/>
        </pc:sldMkLst>
        <pc:spChg chg="del">
          <ac:chgData name="BEHER Jutta" userId="7f3df3a7-6375-4e6f-a8a7-f8554bf9ae93" providerId="ADAL" clId="{581FAB90-02DD-4207-9496-FB43D8C2CA55}" dt="2024-11-09T13:25:19.205" v="190" actId="478"/>
          <ac:spMkLst>
            <pc:docMk/>
            <pc:sldMk cId="319883765" sldId="286"/>
            <ac:spMk id="2" creationId="{12249152-998C-030E-E8FE-99446E364A77}"/>
          </ac:spMkLst>
        </pc:spChg>
        <pc:spChg chg="add mod">
          <ac:chgData name="BEHER Jutta" userId="7f3df3a7-6375-4e6f-a8a7-f8554bf9ae93" providerId="ADAL" clId="{581FAB90-02DD-4207-9496-FB43D8C2CA55}" dt="2024-11-16T14:51:18.496" v="4817" actId="20577"/>
          <ac:spMkLst>
            <pc:docMk/>
            <pc:sldMk cId="319883765" sldId="286"/>
            <ac:spMk id="2" creationId="{9C2C2AEE-BF14-36E4-8706-E5DD644749B4}"/>
          </ac:spMkLst>
        </pc:spChg>
        <pc:spChg chg="del">
          <ac:chgData name="BEHER Jutta" userId="7f3df3a7-6375-4e6f-a8a7-f8554bf9ae93" providerId="ADAL" clId="{581FAB90-02DD-4207-9496-FB43D8C2CA55}" dt="2024-11-09T13:25:59.467" v="199" actId="478"/>
          <ac:spMkLst>
            <pc:docMk/>
            <pc:sldMk cId="319883765" sldId="286"/>
            <ac:spMk id="3" creationId="{CA1F5417-DA7D-36A4-4F81-621FC8551537}"/>
          </ac:spMkLst>
        </pc:spChg>
        <pc:spChg chg="add mod">
          <ac:chgData name="BEHER Jutta" userId="7f3df3a7-6375-4e6f-a8a7-f8554bf9ae93" providerId="ADAL" clId="{581FAB90-02DD-4207-9496-FB43D8C2CA55}" dt="2024-11-09T13:22:54.294" v="71"/>
          <ac:spMkLst>
            <pc:docMk/>
            <pc:sldMk cId="319883765" sldId="286"/>
            <ac:spMk id="4" creationId="{6C967787-BD07-B514-F97D-C8F578DBCEC8}"/>
          </ac:spMkLst>
        </pc:spChg>
        <pc:spChg chg="mod">
          <ac:chgData name="BEHER Jutta" userId="7f3df3a7-6375-4e6f-a8a7-f8554bf9ae93" providerId="ADAL" clId="{581FAB90-02DD-4207-9496-FB43D8C2CA55}" dt="2024-11-09T13:29:51.515" v="270" actId="1076"/>
          <ac:spMkLst>
            <pc:docMk/>
            <pc:sldMk cId="319883765" sldId="286"/>
            <ac:spMk id="10" creationId="{FE0C7421-C64E-D7D6-9BC4-2CF4A7B90CE7}"/>
          </ac:spMkLst>
        </pc:spChg>
        <pc:spChg chg="mod">
          <ac:chgData name="BEHER Jutta" userId="7f3df3a7-6375-4e6f-a8a7-f8554bf9ae93" providerId="ADAL" clId="{581FAB90-02DD-4207-9496-FB43D8C2CA55}" dt="2024-11-11T14:32:17.848" v="4314" actId="20577"/>
          <ac:spMkLst>
            <pc:docMk/>
            <pc:sldMk cId="319883765" sldId="286"/>
            <ac:spMk id="12" creationId="{9C8A0856-DD3E-5A22-619B-B4F12C17A30D}"/>
          </ac:spMkLst>
        </pc:spChg>
        <pc:spChg chg="add del mod">
          <ac:chgData name="BEHER Jutta" userId="7f3df3a7-6375-4e6f-a8a7-f8554bf9ae93" providerId="ADAL" clId="{581FAB90-02DD-4207-9496-FB43D8C2CA55}" dt="2024-11-09T13:25:24.154" v="191" actId="478"/>
          <ac:spMkLst>
            <pc:docMk/>
            <pc:sldMk cId="319883765" sldId="286"/>
            <ac:spMk id="13" creationId="{FEE29EAD-0C91-A419-D8DA-CC06341BB257}"/>
          </ac:spMkLst>
        </pc:spChg>
        <pc:spChg chg="add mod">
          <ac:chgData name="BEHER Jutta" userId="7f3df3a7-6375-4e6f-a8a7-f8554bf9ae93" providerId="ADAL" clId="{581FAB90-02DD-4207-9496-FB43D8C2CA55}" dt="2024-11-09T20:10:26.765" v="3460" actId="1076"/>
          <ac:spMkLst>
            <pc:docMk/>
            <pc:sldMk cId="319883765" sldId="286"/>
            <ac:spMk id="14" creationId="{BE6A63A0-ADB9-2461-2600-4AE1428B5412}"/>
          </ac:spMkLst>
        </pc:spChg>
        <pc:spChg chg="add del mod">
          <ac:chgData name="BEHER Jutta" userId="7f3df3a7-6375-4e6f-a8a7-f8554bf9ae93" providerId="ADAL" clId="{581FAB90-02DD-4207-9496-FB43D8C2CA55}" dt="2024-11-09T13:26:03.864" v="200" actId="478"/>
          <ac:spMkLst>
            <pc:docMk/>
            <pc:sldMk cId="319883765" sldId="286"/>
            <ac:spMk id="16" creationId="{045D4205-4EBC-3A0D-88DB-0AE2CE239B12}"/>
          </ac:spMkLst>
        </pc:spChg>
      </pc:sldChg>
      <pc:sldChg chg="modSp mod modAnim">
        <pc:chgData name="BEHER Jutta" userId="7f3df3a7-6375-4e6f-a8a7-f8554bf9ae93" providerId="ADAL" clId="{581FAB90-02DD-4207-9496-FB43D8C2CA55}" dt="2024-11-09T20:04:22.715" v="3120" actId="403"/>
        <pc:sldMkLst>
          <pc:docMk/>
          <pc:sldMk cId="3292567364" sldId="287"/>
        </pc:sldMkLst>
        <pc:spChg chg="mod">
          <ac:chgData name="BEHER Jutta" userId="7f3df3a7-6375-4e6f-a8a7-f8554bf9ae93" providerId="ADAL" clId="{581FAB90-02DD-4207-9496-FB43D8C2CA55}" dt="2024-11-09T20:03:49.380" v="3113" actId="20577"/>
          <ac:spMkLst>
            <pc:docMk/>
            <pc:sldMk cId="3292567364" sldId="287"/>
            <ac:spMk id="9" creationId="{36DBD9E0-FAEB-0BF5-F80B-650F2E77236B}"/>
          </ac:spMkLst>
        </pc:spChg>
        <pc:spChg chg="mod">
          <ac:chgData name="BEHER Jutta" userId="7f3df3a7-6375-4e6f-a8a7-f8554bf9ae93" providerId="ADAL" clId="{581FAB90-02DD-4207-9496-FB43D8C2CA55}" dt="2024-11-09T20:03:17.801" v="3088" actId="20577"/>
          <ac:spMkLst>
            <pc:docMk/>
            <pc:sldMk cId="3292567364" sldId="287"/>
            <ac:spMk id="10" creationId="{385F422C-FAF2-9684-BAAF-41695123666D}"/>
          </ac:spMkLst>
        </pc:spChg>
        <pc:spChg chg="mod">
          <ac:chgData name="BEHER Jutta" userId="7f3df3a7-6375-4e6f-a8a7-f8554bf9ae93" providerId="ADAL" clId="{581FAB90-02DD-4207-9496-FB43D8C2CA55}" dt="2024-11-09T20:02:23.805" v="3059" actId="20577"/>
          <ac:spMkLst>
            <pc:docMk/>
            <pc:sldMk cId="3292567364" sldId="287"/>
            <ac:spMk id="11" creationId="{FEA400AE-B404-D7E5-42E8-4F229DACD558}"/>
          </ac:spMkLst>
        </pc:spChg>
        <pc:spChg chg="mod">
          <ac:chgData name="BEHER Jutta" userId="7f3df3a7-6375-4e6f-a8a7-f8554bf9ae93" providerId="ADAL" clId="{581FAB90-02DD-4207-9496-FB43D8C2CA55}" dt="2024-11-09T20:01:41.658" v="3034" actId="20577"/>
          <ac:spMkLst>
            <pc:docMk/>
            <pc:sldMk cId="3292567364" sldId="287"/>
            <ac:spMk id="12" creationId="{61B3FD63-0D66-970A-08FF-2BC5A2CA0B3C}"/>
          </ac:spMkLst>
        </pc:spChg>
        <pc:spChg chg="mod">
          <ac:chgData name="BEHER Jutta" userId="7f3df3a7-6375-4e6f-a8a7-f8554bf9ae93" providerId="ADAL" clId="{581FAB90-02DD-4207-9496-FB43D8C2CA55}" dt="2024-11-09T20:04:19.330" v="3119" actId="403"/>
          <ac:spMkLst>
            <pc:docMk/>
            <pc:sldMk cId="3292567364" sldId="287"/>
            <ac:spMk id="13" creationId="{19516F3A-3B63-A097-5EBD-0B930342A6FC}"/>
          </ac:spMkLst>
        </pc:spChg>
        <pc:spChg chg="mod">
          <ac:chgData name="BEHER Jutta" userId="7f3df3a7-6375-4e6f-a8a7-f8554bf9ae93" providerId="ADAL" clId="{581FAB90-02DD-4207-9496-FB43D8C2CA55}" dt="2024-11-09T20:04:22.715" v="3120" actId="403"/>
          <ac:spMkLst>
            <pc:docMk/>
            <pc:sldMk cId="3292567364" sldId="287"/>
            <ac:spMk id="14" creationId="{959B5140-C4D9-BC8E-B0ED-27D4C3706273}"/>
          </ac:spMkLst>
        </pc:spChg>
      </pc:sldChg>
      <pc:sldChg chg="del">
        <pc:chgData name="BEHER Jutta" userId="7f3df3a7-6375-4e6f-a8a7-f8554bf9ae93" providerId="ADAL" clId="{581FAB90-02DD-4207-9496-FB43D8C2CA55}" dt="2024-11-08T16:28:28.538" v="0" actId="47"/>
        <pc:sldMkLst>
          <pc:docMk/>
          <pc:sldMk cId="2490613465" sldId="288"/>
        </pc:sldMkLst>
      </pc:sldChg>
      <pc:sldChg chg="del">
        <pc:chgData name="BEHER Jutta" userId="7f3df3a7-6375-4e6f-a8a7-f8554bf9ae93" providerId="ADAL" clId="{581FAB90-02DD-4207-9496-FB43D8C2CA55}" dt="2024-11-08T16:28:28.538" v="0" actId="47"/>
        <pc:sldMkLst>
          <pc:docMk/>
          <pc:sldMk cId="364525364" sldId="289"/>
        </pc:sldMkLst>
      </pc:sldChg>
      <pc:sldChg chg="modSp new mod ord">
        <pc:chgData name="BEHER Jutta" userId="7f3df3a7-6375-4e6f-a8a7-f8554bf9ae93" providerId="ADAL" clId="{581FAB90-02DD-4207-9496-FB43D8C2CA55}" dt="2024-11-16T14:57:13.854" v="5233" actId="20577"/>
        <pc:sldMkLst>
          <pc:docMk/>
          <pc:sldMk cId="1202370210" sldId="291"/>
        </pc:sldMkLst>
        <pc:spChg chg="mod">
          <ac:chgData name="BEHER Jutta" userId="7f3df3a7-6375-4e6f-a8a7-f8554bf9ae93" providerId="ADAL" clId="{581FAB90-02DD-4207-9496-FB43D8C2CA55}" dt="2024-11-16T14:56:11.944" v="5154" actId="20577"/>
          <ac:spMkLst>
            <pc:docMk/>
            <pc:sldMk cId="1202370210" sldId="291"/>
            <ac:spMk id="2" creationId="{496D750B-ABD5-8851-ACFD-22C905224305}"/>
          </ac:spMkLst>
        </pc:spChg>
        <pc:spChg chg="mod">
          <ac:chgData name="BEHER Jutta" userId="7f3df3a7-6375-4e6f-a8a7-f8554bf9ae93" providerId="ADAL" clId="{581FAB90-02DD-4207-9496-FB43D8C2CA55}" dt="2024-11-16T14:56:48.186" v="5223" actId="404"/>
          <ac:spMkLst>
            <pc:docMk/>
            <pc:sldMk cId="1202370210" sldId="291"/>
            <ac:spMk id="3" creationId="{1E7B3182-3DE7-3F98-FDA9-0DB56116CD5E}"/>
          </ac:spMkLst>
        </pc:spChg>
        <pc:spChg chg="mod">
          <ac:chgData name="BEHER Jutta" userId="7f3df3a7-6375-4e6f-a8a7-f8554bf9ae93" providerId="ADAL" clId="{581FAB90-02DD-4207-9496-FB43D8C2CA55}" dt="2024-11-16T14:57:02.222" v="5227" actId="113"/>
          <ac:spMkLst>
            <pc:docMk/>
            <pc:sldMk cId="1202370210" sldId="291"/>
            <ac:spMk id="4" creationId="{6B922984-9030-33CB-AD33-3C1EE743BE56}"/>
          </ac:spMkLst>
        </pc:spChg>
        <pc:spChg chg="mod">
          <ac:chgData name="BEHER Jutta" userId="7f3df3a7-6375-4e6f-a8a7-f8554bf9ae93" providerId="ADAL" clId="{581FAB90-02DD-4207-9496-FB43D8C2CA55}" dt="2024-11-16T14:57:13.854" v="5233" actId="20577"/>
          <ac:spMkLst>
            <pc:docMk/>
            <pc:sldMk cId="1202370210" sldId="291"/>
            <ac:spMk id="5" creationId="{01A4B5C6-519E-F682-5006-E946ECB8F08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060F84-094E-434F-8781-03FDFBE5170D}" type="datetimeFigureOut">
              <a:rPr lang="en-US" smtClean="0"/>
              <a:t>11/16/2024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D32FFF-06F9-414B-8BDB-FC63F2CAC176}" type="slidenum">
              <a:rPr lang="en-US" smtClean="0"/>
              <a:t>‹#›</a:t>
            </a:fld>
            <a:endParaRPr lang="en-US"/>
          </a:p>
        </p:txBody>
      </p:sp>
    </p:spTree>
    <p:extLst>
      <p:ext uri="{BB962C8B-B14F-4D97-AF65-F5344CB8AC3E}">
        <p14:creationId xmlns:p14="http://schemas.microsoft.com/office/powerpoint/2010/main" val="4095117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D3ECCB-321A-4EED-B5C5-EF63A38B8159}"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E8587-2248-4754-AA21-635D2278BAE1}" type="slidenum">
              <a:rPr lang="en-US" smtClean="0"/>
              <a:t>‹#›</a:t>
            </a:fld>
            <a:endParaRPr lang="en-US"/>
          </a:p>
        </p:txBody>
      </p:sp>
    </p:spTree>
    <p:extLst>
      <p:ext uri="{BB962C8B-B14F-4D97-AF65-F5344CB8AC3E}">
        <p14:creationId xmlns:p14="http://schemas.microsoft.com/office/powerpoint/2010/main" val="395430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you need strict protection?</a:t>
            </a:r>
          </a:p>
          <a:p>
            <a:endParaRPr lang="en-US" dirty="0"/>
          </a:p>
        </p:txBody>
      </p:sp>
      <p:sp>
        <p:nvSpPr>
          <p:cNvPr id="4" name="Slide Number Placeholder 3"/>
          <p:cNvSpPr>
            <a:spLocks noGrp="1"/>
          </p:cNvSpPr>
          <p:nvPr>
            <p:ph type="sldNum" sz="quarter" idx="5"/>
          </p:nvPr>
        </p:nvSpPr>
        <p:spPr/>
        <p:txBody>
          <a:bodyPr/>
          <a:lstStyle/>
          <a:p>
            <a:fld id="{F7AE8587-2248-4754-AA21-635D2278BAE1}" type="slidenum">
              <a:rPr lang="en-US" smtClean="0"/>
              <a:t>1</a:t>
            </a:fld>
            <a:endParaRPr lang="en-US"/>
          </a:p>
        </p:txBody>
      </p:sp>
    </p:spTree>
    <p:extLst>
      <p:ext uri="{BB962C8B-B14F-4D97-AF65-F5344CB8AC3E}">
        <p14:creationId xmlns:p14="http://schemas.microsoft.com/office/powerpoint/2010/main" val="2327963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you select for strict protection (pretty much Liana Josephs project prioritization protocol)</a:t>
            </a:r>
          </a:p>
        </p:txBody>
      </p:sp>
      <p:sp>
        <p:nvSpPr>
          <p:cNvPr id="4" name="Slide Number Placeholder 3"/>
          <p:cNvSpPr>
            <a:spLocks noGrp="1"/>
          </p:cNvSpPr>
          <p:nvPr>
            <p:ph type="sldNum" sz="quarter" idx="5"/>
          </p:nvPr>
        </p:nvSpPr>
        <p:spPr/>
        <p:txBody>
          <a:bodyPr/>
          <a:lstStyle/>
          <a:p>
            <a:fld id="{F7AE8587-2248-4754-AA21-635D2278BAE1}" type="slidenum">
              <a:rPr lang="en-US" smtClean="0"/>
              <a:t>2</a:t>
            </a:fld>
            <a:endParaRPr lang="en-US"/>
          </a:p>
        </p:txBody>
      </p:sp>
    </p:spTree>
    <p:extLst>
      <p:ext uri="{BB962C8B-B14F-4D97-AF65-F5344CB8AC3E}">
        <p14:creationId xmlns:p14="http://schemas.microsoft.com/office/powerpoint/2010/main" val="492255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AE8587-2248-4754-AA21-635D2278BAE1}" type="slidenum">
              <a:rPr lang="en-US" smtClean="0"/>
              <a:t>4</a:t>
            </a:fld>
            <a:endParaRPr lang="en-US"/>
          </a:p>
        </p:txBody>
      </p:sp>
    </p:spTree>
    <p:extLst>
      <p:ext uri="{BB962C8B-B14F-4D97-AF65-F5344CB8AC3E}">
        <p14:creationId xmlns:p14="http://schemas.microsoft.com/office/powerpoint/2010/main" val="319879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Could be cool to have specific examples (I don’t know any unfortunately, could maybe looks some up as designated as not possible to help for upper left, and woodland bird for lower right?</a:t>
            </a:r>
          </a:p>
        </p:txBody>
      </p:sp>
      <p:sp>
        <p:nvSpPr>
          <p:cNvPr id="4" name="Slide Number Placeholder 3"/>
          <p:cNvSpPr>
            <a:spLocks noGrp="1"/>
          </p:cNvSpPr>
          <p:nvPr>
            <p:ph type="sldNum" sz="quarter" idx="5"/>
          </p:nvPr>
        </p:nvSpPr>
        <p:spPr/>
        <p:txBody>
          <a:bodyPr/>
          <a:lstStyle/>
          <a:p>
            <a:fld id="{F7AE8587-2248-4754-AA21-635D2278BAE1}" type="slidenum">
              <a:rPr lang="en-US" smtClean="0"/>
              <a:t>5</a:t>
            </a:fld>
            <a:endParaRPr lang="en-US"/>
          </a:p>
        </p:txBody>
      </p:sp>
    </p:spTree>
    <p:extLst>
      <p:ext uri="{BB962C8B-B14F-4D97-AF65-F5344CB8AC3E}">
        <p14:creationId xmlns:p14="http://schemas.microsoft.com/office/powerpoint/2010/main" val="346212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 </a:t>
            </a:r>
            <a:r>
              <a:rPr lang="en-US" dirty="0" err="1"/>
              <a:t>win</a:t>
            </a:r>
            <a:r>
              <a:rPr lang="en-US" dirty="0"/>
              <a:t> corner are e.g. carbon rich ecosystems, floodplains, large areas that retain and filter water reservoirs </a:t>
            </a:r>
            <a:r>
              <a:rPr lang="en-US" dirty="0" err="1"/>
              <a:t>etc</a:t>
            </a:r>
            <a:r>
              <a:rPr lang="en-US" dirty="0"/>
              <a:t>, where no or few management costs are expected but a lot of services are received. Very expensive on the right are species or habitats that require a lot of resources to protect (something like for example the protection of wetland birds in northern Germany). The ranking will be different depending on the overall objective (x-axis), which could be for example: 1) lifting as many features from unfavorable trends as possible, 2) include representativeness across taxa while maximizing number of features improved, 3) </a:t>
            </a:r>
            <a:r>
              <a:rPr lang="en-US" dirty="0" err="1"/>
              <a:t>maximise</a:t>
            </a:r>
            <a:r>
              <a:rPr lang="en-US" dirty="0"/>
              <a:t> improvement of unique ecological functions, genetic traits etc.</a:t>
            </a:r>
          </a:p>
          <a:p>
            <a:r>
              <a:rPr lang="en-US" dirty="0"/>
              <a:t>Figure from Beher et al. 2016.</a:t>
            </a:r>
          </a:p>
          <a:p>
            <a:r>
              <a:rPr lang="en-US" dirty="0"/>
              <a:t>This type of ranking gets for example also used for prioritizing policy actions for CO2 emission reductions</a:t>
            </a:r>
          </a:p>
          <a:p>
            <a:r>
              <a:rPr lang="en-US" dirty="0"/>
              <a:t>Likely issues: some trade-offs at sites with multiple features that might need different management. A hierarchy of objectives could be helpful</a:t>
            </a:r>
          </a:p>
        </p:txBody>
      </p:sp>
      <p:sp>
        <p:nvSpPr>
          <p:cNvPr id="4" name="Slide Number Placeholder 3"/>
          <p:cNvSpPr>
            <a:spLocks noGrp="1"/>
          </p:cNvSpPr>
          <p:nvPr>
            <p:ph type="sldNum" sz="quarter" idx="5"/>
          </p:nvPr>
        </p:nvSpPr>
        <p:spPr/>
        <p:txBody>
          <a:bodyPr/>
          <a:lstStyle/>
          <a:p>
            <a:fld id="{F7AE8587-2248-4754-AA21-635D2278BAE1}" type="slidenum">
              <a:rPr lang="en-US" smtClean="0"/>
              <a:t>6</a:t>
            </a:fld>
            <a:endParaRPr lang="en-US"/>
          </a:p>
        </p:txBody>
      </p:sp>
    </p:spTree>
    <p:extLst>
      <p:ext uri="{BB962C8B-B14F-4D97-AF65-F5344CB8AC3E}">
        <p14:creationId xmlns:p14="http://schemas.microsoft.com/office/powerpoint/2010/main" val="194153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Summary: based on the presented concepts, </a:t>
            </a:r>
            <a:r>
              <a:rPr lang="en-US" err="1">
                <a:cs typeface="+mn-lt"/>
              </a:rPr>
              <a:t>stPA</a:t>
            </a:r>
            <a:r>
              <a:rPr lang="en-US">
                <a:cs typeface="+mn-lt"/>
              </a:rPr>
              <a:t> should be applied at these sites where current PA does not deliver the necessary outcomes. Why would you designate an area as strict protection if it is already working well? The designation should be reserved for these features for which the risk of loss is biggest, either because they are very rare (like large old forests or other remainders of intact ecological large systems), or because they are declining under normal protection due to known issues that could be mitigated with updated management actions and regulations.</a:t>
            </a:r>
          </a:p>
          <a:p>
            <a:r>
              <a:rPr lang="en-US">
                <a:cs typeface="+mn-lt"/>
              </a:rPr>
              <a:t>Main argument: it does not make sense to </a:t>
            </a:r>
            <a:r>
              <a:rPr lang="en-US" err="1">
                <a:cs typeface="+mn-lt"/>
              </a:rPr>
              <a:t>prioritise</a:t>
            </a:r>
            <a:r>
              <a:rPr lang="en-US">
                <a:cs typeface="+mn-lt"/>
              </a:rPr>
              <a:t> areas, you need to </a:t>
            </a:r>
            <a:r>
              <a:rPr lang="en-US" err="1">
                <a:cs typeface="+mn-lt"/>
              </a:rPr>
              <a:t>prioritise</a:t>
            </a:r>
            <a:r>
              <a:rPr lang="en-US">
                <a:cs typeface="+mn-lt"/>
              </a:rPr>
              <a:t> actions. And these actions are usually linked to specific objectives, which can lie on a spectrum ranging from protection of features through targeted management and regulation to  experimenting with natural processes.</a:t>
            </a:r>
            <a:br>
              <a:rPr lang="en-US">
                <a:cs typeface="+mn-lt"/>
              </a:rPr>
            </a:br>
            <a:endParaRPr lang="en-US">
              <a:cs typeface="+mn-lt"/>
            </a:endParaRPr>
          </a:p>
        </p:txBody>
      </p:sp>
      <p:sp>
        <p:nvSpPr>
          <p:cNvPr id="4" name="Slide Number Placeholder 3"/>
          <p:cNvSpPr>
            <a:spLocks noGrp="1"/>
          </p:cNvSpPr>
          <p:nvPr>
            <p:ph type="sldNum" sz="quarter" idx="5"/>
          </p:nvPr>
        </p:nvSpPr>
        <p:spPr/>
        <p:txBody>
          <a:bodyPr/>
          <a:lstStyle/>
          <a:p>
            <a:fld id="{F7AE8587-2248-4754-AA21-635D2278BAE1}" type="slidenum">
              <a:rPr lang="en-US" smtClean="0"/>
              <a:t>7</a:t>
            </a:fld>
            <a:endParaRPr lang="en-US"/>
          </a:p>
        </p:txBody>
      </p:sp>
    </p:spTree>
    <p:extLst>
      <p:ext uri="{BB962C8B-B14F-4D97-AF65-F5344CB8AC3E}">
        <p14:creationId xmlns:p14="http://schemas.microsoft.com/office/powerpoint/2010/main" val="4235796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0.svg"/><Relationship Id="rId4" Type="http://schemas.openxmlformats.org/officeDocument/2006/relationships/image" Target="../media/image6.svg"/><Relationship Id="rId9"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BBC5075-B5D5-2791-6C1E-D814C77E3DF1}"/>
              </a:ext>
            </a:extLst>
          </p:cNvPr>
          <p:cNvSpPr>
            <a:spLocks noGrp="1"/>
          </p:cNvSpPr>
          <p:nvPr>
            <p:ph type="pic" sz="quarter" idx="15"/>
          </p:nvPr>
        </p:nvSpPr>
        <p:spPr>
          <a:xfrm>
            <a:off x="6802438" y="0"/>
            <a:ext cx="5389562" cy="5508625"/>
          </a:xfrm>
          <a:prstGeom prst="snip2DiagRect">
            <a:avLst/>
          </a:prstGeom>
        </p:spPr>
        <p:txBody>
          <a:bodyPr/>
          <a:lstStyle/>
          <a:p>
            <a:endParaRPr lang="en-GB" noProof="0"/>
          </a:p>
        </p:txBody>
      </p:sp>
      <p:pic>
        <p:nvPicPr>
          <p:cNvPr id="17" name="Picture 16">
            <a:extLst>
              <a:ext uri="{FF2B5EF4-FFF2-40B4-BE49-F238E27FC236}">
                <a16:creationId xmlns:a16="http://schemas.microsoft.com/office/drawing/2014/main" id="{1F652404-C84B-0E85-A8C1-F032AAA215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969" y="754833"/>
            <a:ext cx="4019542" cy="968709"/>
          </a:xfrm>
          <a:prstGeom prst="rect">
            <a:avLst/>
          </a:prstGeom>
        </p:spPr>
      </p:pic>
      <p:pic>
        <p:nvPicPr>
          <p:cNvPr id="5" name="Picture 4">
            <a:extLst>
              <a:ext uri="{FF2B5EF4-FFF2-40B4-BE49-F238E27FC236}">
                <a16:creationId xmlns:a16="http://schemas.microsoft.com/office/drawing/2014/main" id="{A996F247-ED71-42D3-C972-69DAC81C73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3969" y="5672866"/>
            <a:ext cx="2040855" cy="430301"/>
          </a:xfrm>
          <a:prstGeom prst="rect">
            <a:avLst/>
          </a:prstGeom>
        </p:spPr>
      </p:pic>
      <p:sp>
        <p:nvSpPr>
          <p:cNvPr id="9" name="TextBox 8">
            <a:extLst>
              <a:ext uri="{FF2B5EF4-FFF2-40B4-BE49-F238E27FC236}">
                <a16:creationId xmlns:a16="http://schemas.microsoft.com/office/drawing/2014/main" id="{0948FDA7-5651-41B3-0190-32387A99A74C}"/>
              </a:ext>
            </a:extLst>
          </p:cNvPr>
          <p:cNvSpPr txBox="1"/>
          <p:nvPr userDrawn="1"/>
        </p:nvSpPr>
        <p:spPr>
          <a:xfrm>
            <a:off x="2644589" y="5586327"/>
            <a:ext cx="4121426" cy="584775"/>
          </a:xfrm>
          <a:prstGeom prst="rect">
            <a:avLst/>
          </a:prstGeom>
          <a:noFill/>
        </p:spPr>
        <p:txBody>
          <a:bodyPr wrap="square">
            <a:spAutoFit/>
          </a:bodyPr>
          <a:lstStyle/>
          <a:p>
            <a:r>
              <a:rPr lang="en-GB" sz="800" b="0" i="0" noProof="0">
                <a:solidFill>
                  <a:schemeClr val="accent5"/>
                </a:solidFill>
                <a:effectLst/>
              </a:rPr>
              <a:t>NaturaConnect</a:t>
            </a:r>
            <a:r>
              <a:rPr lang="en-US" sz="800" b="0" i="0">
                <a:solidFill>
                  <a:schemeClr val="accent5"/>
                </a:solidFill>
                <a:effectLst/>
              </a:rPr>
              <a:t> receives funding under the European Union’s Horizon Europe research and innovation </a:t>
            </a:r>
            <a:r>
              <a:rPr lang="en-US" sz="800" b="0" i="0" err="1">
                <a:solidFill>
                  <a:schemeClr val="accent5"/>
                </a:solidFill>
                <a:effectLst/>
              </a:rPr>
              <a:t>programme</a:t>
            </a:r>
            <a:r>
              <a:rPr lang="en-US" sz="800" b="0" i="0">
                <a:solidFill>
                  <a:schemeClr val="accent5"/>
                </a:solidFill>
                <a:effectLst/>
              </a:rPr>
              <a:t> under grant agreement number 101060429. The contents of this material are the sole responsibility of the </a:t>
            </a:r>
            <a:r>
              <a:rPr lang="en-US" sz="800" b="0" i="0" err="1">
                <a:solidFill>
                  <a:schemeClr val="accent5"/>
                </a:solidFill>
                <a:effectLst/>
              </a:rPr>
              <a:t>NaturaConnect</a:t>
            </a:r>
            <a:r>
              <a:rPr lang="en-US" sz="800" b="0" i="0">
                <a:solidFill>
                  <a:schemeClr val="accent5"/>
                </a:solidFill>
                <a:effectLst/>
              </a:rPr>
              <a:t> consortium and do not necessarily reflect the opinion of the European Union. </a:t>
            </a:r>
            <a:endParaRPr lang="de-DE" sz="800">
              <a:solidFill>
                <a:schemeClr val="accent5"/>
              </a:solidFill>
            </a:endParaRPr>
          </a:p>
        </p:txBody>
      </p:sp>
      <p:sp>
        <p:nvSpPr>
          <p:cNvPr id="4" name="Text Placeholder 3">
            <a:extLst>
              <a:ext uri="{FF2B5EF4-FFF2-40B4-BE49-F238E27FC236}">
                <a16:creationId xmlns:a16="http://schemas.microsoft.com/office/drawing/2014/main" id="{F3B39141-5D17-F904-0CBE-0C1F16DADA90}"/>
              </a:ext>
            </a:extLst>
          </p:cNvPr>
          <p:cNvSpPr>
            <a:spLocks noGrp="1"/>
          </p:cNvSpPr>
          <p:nvPr>
            <p:ph type="body" sz="quarter" idx="16" hasCustomPrompt="1"/>
          </p:nvPr>
        </p:nvSpPr>
        <p:spPr>
          <a:xfrm>
            <a:off x="6802438" y="0"/>
            <a:ext cx="1109662" cy="223838"/>
          </a:xfrm>
          <a:prstGeom prst="rect">
            <a:avLst/>
          </a:prstGeom>
        </p:spPr>
        <p:txBody>
          <a:bodyPr/>
          <a:lstStyle>
            <a:lvl1pPr marL="0" indent="0">
              <a:buNone/>
              <a:defRPr sz="1000"/>
            </a:lvl1pPr>
          </a:lstStyle>
          <a:p>
            <a:pPr lvl="0"/>
            <a:r>
              <a:rPr lang="en-GB" noProof="0"/>
              <a:t>Image: Author</a:t>
            </a:r>
          </a:p>
        </p:txBody>
      </p:sp>
      <p:sp>
        <p:nvSpPr>
          <p:cNvPr id="7" name="Text Placeholder 5">
            <a:extLst>
              <a:ext uri="{FF2B5EF4-FFF2-40B4-BE49-F238E27FC236}">
                <a16:creationId xmlns:a16="http://schemas.microsoft.com/office/drawing/2014/main" id="{7034EC31-2273-5382-9138-BE3C897590A6}"/>
              </a:ext>
            </a:extLst>
          </p:cNvPr>
          <p:cNvSpPr>
            <a:spLocks noGrp="1"/>
          </p:cNvSpPr>
          <p:nvPr>
            <p:ph type="body" sz="quarter" idx="18" hasCustomPrompt="1"/>
          </p:nvPr>
        </p:nvSpPr>
        <p:spPr>
          <a:xfrm>
            <a:off x="613968" y="3606237"/>
            <a:ext cx="5491161" cy="342121"/>
          </a:xfrm>
          <a:prstGeom prst="rect">
            <a:avLst/>
          </a:prstGeom>
        </p:spPr>
        <p:txBody>
          <a:bodyPr/>
          <a:lstStyle>
            <a:lvl1pPr marL="0" indent="0">
              <a:buNone/>
              <a:defRPr sz="1600">
                <a:solidFill>
                  <a:schemeClr val="tx2"/>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GB" noProof="0"/>
              <a:t>Author</a:t>
            </a:r>
            <a:r>
              <a:rPr lang="en-US"/>
              <a:t>(s)</a:t>
            </a:r>
          </a:p>
        </p:txBody>
      </p:sp>
      <p:sp>
        <p:nvSpPr>
          <p:cNvPr id="8" name="Text Placeholder 5">
            <a:extLst>
              <a:ext uri="{FF2B5EF4-FFF2-40B4-BE49-F238E27FC236}">
                <a16:creationId xmlns:a16="http://schemas.microsoft.com/office/drawing/2014/main" id="{72CF8181-C4F7-856E-4146-3744EC10F642}"/>
              </a:ext>
            </a:extLst>
          </p:cNvPr>
          <p:cNvSpPr>
            <a:spLocks noGrp="1"/>
          </p:cNvSpPr>
          <p:nvPr>
            <p:ph type="body" sz="quarter" idx="19" hasCustomPrompt="1"/>
          </p:nvPr>
        </p:nvSpPr>
        <p:spPr>
          <a:xfrm>
            <a:off x="613968" y="4481991"/>
            <a:ext cx="5491161" cy="342121"/>
          </a:xfrm>
          <a:prstGeom prst="rect">
            <a:avLst/>
          </a:prstGeom>
        </p:spPr>
        <p:txBody>
          <a:bodyPr/>
          <a:lstStyle>
            <a:lvl1pPr marL="0" indent="0">
              <a:buNone/>
              <a:defRPr sz="1400">
                <a:solidFill>
                  <a:schemeClr val="tx2"/>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GB" noProof="0"/>
              <a:t>email</a:t>
            </a:r>
            <a:r>
              <a:rPr lang="en-US"/>
              <a:t>(s)</a:t>
            </a:r>
          </a:p>
        </p:txBody>
      </p:sp>
      <p:sp>
        <p:nvSpPr>
          <p:cNvPr id="12" name="Text Placeholder 11">
            <a:extLst>
              <a:ext uri="{FF2B5EF4-FFF2-40B4-BE49-F238E27FC236}">
                <a16:creationId xmlns:a16="http://schemas.microsoft.com/office/drawing/2014/main" id="{7FB24CA6-AB73-12D6-05F0-2B0CFE1CB228}"/>
              </a:ext>
            </a:extLst>
          </p:cNvPr>
          <p:cNvSpPr>
            <a:spLocks noGrp="1"/>
          </p:cNvSpPr>
          <p:nvPr>
            <p:ph type="body" sz="quarter" idx="21" hasCustomPrompt="1"/>
          </p:nvPr>
        </p:nvSpPr>
        <p:spPr>
          <a:xfrm>
            <a:off x="614363" y="2052638"/>
            <a:ext cx="5491162" cy="1395412"/>
          </a:xfrm>
          <a:prstGeom prst="rect">
            <a:avLst/>
          </a:prstGeom>
        </p:spPr>
        <p:txBody>
          <a:bodyPr/>
          <a:lstStyle>
            <a:lvl1pPr marL="0" indent="0" algn="just">
              <a:buNone/>
              <a:defRPr sz="3500" b="1">
                <a:solidFill>
                  <a:schemeClr val="accent1"/>
                </a:solidFill>
                <a:latin typeface="+mj-lt"/>
              </a:defRPr>
            </a:lvl1pPr>
            <a:lvl2pPr marL="457200" indent="0">
              <a:buNone/>
              <a:defRPr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GB" noProof="0"/>
              <a:t>Presentation/Conference</a:t>
            </a:r>
            <a:r>
              <a:rPr lang="en-US"/>
              <a:t> Title and Location</a:t>
            </a:r>
          </a:p>
        </p:txBody>
      </p:sp>
      <p:sp>
        <p:nvSpPr>
          <p:cNvPr id="6" name="Text Placeholder 5">
            <a:extLst>
              <a:ext uri="{FF2B5EF4-FFF2-40B4-BE49-F238E27FC236}">
                <a16:creationId xmlns:a16="http://schemas.microsoft.com/office/drawing/2014/main" id="{F6AE57E0-74F0-A85D-4159-6A2D113BA67B}"/>
              </a:ext>
            </a:extLst>
          </p:cNvPr>
          <p:cNvSpPr>
            <a:spLocks noGrp="1"/>
          </p:cNvSpPr>
          <p:nvPr>
            <p:ph type="body" sz="quarter" idx="22" hasCustomPrompt="1"/>
          </p:nvPr>
        </p:nvSpPr>
        <p:spPr>
          <a:xfrm>
            <a:off x="613968" y="4068228"/>
            <a:ext cx="5491161" cy="342121"/>
          </a:xfrm>
          <a:prstGeom prst="rect">
            <a:avLst/>
          </a:prstGeom>
        </p:spPr>
        <p:txBody>
          <a:bodyPr/>
          <a:lstStyle>
            <a:lvl1pPr marL="0" indent="0">
              <a:buNone/>
              <a:defRPr sz="1400">
                <a:solidFill>
                  <a:schemeClr val="tx2"/>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GB" noProof="0"/>
              <a:t>Organisation(s)</a:t>
            </a:r>
          </a:p>
        </p:txBody>
      </p:sp>
      <p:sp>
        <p:nvSpPr>
          <p:cNvPr id="13" name="Content Placeholder 12">
            <a:extLst>
              <a:ext uri="{FF2B5EF4-FFF2-40B4-BE49-F238E27FC236}">
                <a16:creationId xmlns:a16="http://schemas.microsoft.com/office/drawing/2014/main" id="{98DD5D59-51AB-4967-30C7-B02AF0A588EB}"/>
              </a:ext>
            </a:extLst>
          </p:cNvPr>
          <p:cNvSpPr>
            <a:spLocks noGrp="1"/>
          </p:cNvSpPr>
          <p:nvPr>
            <p:ph sz="quarter" idx="23" hasCustomPrompt="1"/>
          </p:nvPr>
        </p:nvSpPr>
        <p:spPr>
          <a:xfrm>
            <a:off x="9944886" y="5672866"/>
            <a:ext cx="1893888" cy="288925"/>
          </a:xfrm>
          <a:prstGeom prst="rect">
            <a:avLst/>
          </a:prstGeom>
        </p:spPr>
        <p:txBody>
          <a:bodyPr/>
          <a:lstStyle>
            <a:lvl1pPr marL="0" indent="0" algn="r">
              <a:buNone/>
              <a:defRPr sz="1000">
                <a:solidFill>
                  <a:schemeClr val="tx2"/>
                </a:solidFill>
              </a:defRPr>
            </a:lvl1pPr>
          </a:lstStyle>
          <a:p>
            <a:pPr lvl="0"/>
            <a:r>
              <a:rPr lang="en-GB" noProof="0"/>
              <a:t>DD/MM/YYYY</a:t>
            </a:r>
          </a:p>
        </p:txBody>
      </p:sp>
    </p:spTree>
    <p:extLst>
      <p:ext uri="{BB962C8B-B14F-4D97-AF65-F5344CB8AC3E}">
        <p14:creationId xmlns:p14="http://schemas.microsoft.com/office/powerpoint/2010/main" val="3152018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2 tables">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3C94C306-B100-217B-F022-DFBE36D16725}"/>
              </a:ext>
            </a:extLst>
          </p:cNvPr>
          <p:cNvSpPr>
            <a:spLocks noGrp="1"/>
          </p:cNvSpPr>
          <p:nvPr>
            <p:ph type="tbl" sz="quarter" idx="18"/>
          </p:nvPr>
        </p:nvSpPr>
        <p:spPr>
          <a:xfrm>
            <a:off x="617538" y="2062163"/>
            <a:ext cx="5478462" cy="4094162"/>
          </a:xfrm>
          <a:prstGeom prst="rect">
            <a:avLst/>
          </a:prstGeom>
        </p:spPr>
        <p:txBody>
          <a:bodyPr/>
          <a:lstStyle/>
          <a:p>
            <a:endParaRPr lang="en-GB" noProof="0"/>
          </a:p>
        </p:txBody>
      </p:sp>
      <p:sp>
        <p:nvSpPr>
          <p:cNvPr id="6" name="Table Placeholder 5">
            <a:extLst>
              <a:ext uri="{FF2B5EF4-FFF2-40B4-BE49-F238E27FC236}">
                <a16:creationId xmlns:a16="http://schemas.microsoft.com/office/drawing/2014/main" id="{13A2073A-0E59-CF34-7DAA-28444A19AE0E}"/>
              </a:ext>
            </a:extLst>
          </p:cNvPr>
          <p:cNvSpPr>
            <a:spLocks noGrp="1"/>
          </p:cNvSpPr>
          <p:nvPr>
            <p:ph type="tbl" sz="quarter" idx="19"/>
          </p:nvPr>
        </p:nvSpPr>
        <p:spPr>
          <a:xfrm>
            <a:off x="6167536" y="2062163"/>
            <a:ext cx="5405340" cy="4094162"/>
          </a:xfrm>
          <a:prstGeom prst="rect">
            <a:avLst/>
          </a:prstGeom>
        </p:spPr>
        <p:txBody>
          <a:bodyPr/>
          <a:lstStyle/>
          <a:p>
            <a:endParaRPr lang="en-GB" noProof="0"/>
          </a:p>
        </p:txBody>
      </p:sp>
      <p:sp>
        <p:nvSpPr>
          <p:cNvPr id="9" name="Title 1">
            <a:extLst>
              <a:ext uri="{FF2B5EF4-FFF2-40B4-BE49-F238E27FC236}">
                <a16:creationId xmlns:a16="http://schemas.microsoft.com/office/drawing/2014/main" id="{DF7F8204-37BC-2937-A718-A5658FF4BE3A}"/>
              </a:ext>
            </a:extLst>
          </p:cNvPr>
          <p:cNvSpPr>
            <a:spLocks noGrp="1"/>
          </p:cNvSpPr>
          <p:nvPr>
            <p:ph type="title" hasCustomPrompt="1"/>
          </p:nvPr>
        </p:nvSpPr>
        <p:spPr>
          <a:xfrm>
            <a:off x="618728" y="700070"/>
            <a:ext cx="10954543"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14" name="Text Placeholder 3"/>
          <p:cNvSpPr>
            <a:spLocks noGrp="1"/>
          </p:cNvSpPr>
          <p:nvPr>
            <p:ph type="body" sz="quarter" idx="13" hasCustomPrompt="1"/>
          </p:nvPr>
        </p:nvSpPr>
        <p:spPr>
          <a:xfrm>
            <a:off x="618728" y="1380127"/>
            <a:ext cx="10954543" cy="608013"/>
          </a:xfrm>
          <a:prstGeom prst="rect">
            <a:avLst/>
          </a:prstGeom>
        </p:spPr>
        <p:txBody>
          <a:bodyPr/>
          <a:lstStyle>
            <a:lvl1pPr marL="0" indent="0">
              <a:buNone/>
              <a:defRPr>
                <a:solidFill>
                  <a:srgbClr val="72A1D7"/>
                </a:solidFill>
                <a:latin typeface="+mn-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HU" sz="2800">
              <a:solidFill>
                <a:srgbClr val="72A1D7"/>
              </a:solidFill>
              <a:latin typeface="Arial" panose="020B0604020202020204" pitchFamily="34" charset="0"/>
              <a:cs typeface="Arial" panose="020B0604020202020204" pitchFamily="34" charset="0"/>
            </a:endParaRPr>
          </a:p>
        </p:txBody>
      </p:sp>
      <p:sp>
        <p:nvSpPr>
          <p:cNvPr id="10" name="Text Placeholder 5">
            <a:extLst>
              <a:ext uri="{FF2B5EF4-FFF2-40B4-BE49-F238E27FC236}">
                <a16:creationId xmlns:a16="http://schemas.microsoft.com/office/drawing/2014/main" id="{605B6B4F-585A-C78E-0088-E59E0AB9F318}"/>
              </a:ext>
            </a:extLst>
          </p:cNvPr>
          <p:cNvSpPr>
            <a:spLocks noGrp="1"/>
          </p:cNvSpPr>
          <p:nvPr>
            <p:ph type="body" sz="quarter" idx="16" hasCustomPrompt="1"/>
          </p:nvPr>
        </p:nvSpPr>
        <p:spPr>
          <a:xfrm>
            <a:off x="6167536" y="5977670"/>
            <a:ext cx="1533235" cy="178408"/>
          </a:xfrm>
          <a:prstGeom prst="rect">
            <a:avLst/>
          </a:prstGeom>
        </p:spPr>
        <p:txBody>
          <a:bodyPr/>
          <a:lstStyle>
            <a:lvl1pPr marL="0" indent="0">
              <a:buNone/>
              <a:defRPr sz="1000"/>
            </a:lvl1pPr>
          </a:lstStyle>
          <a:p>
            <a:pPr lvl="0"/>
            <a:r>
              <a:rPr lang="en-GB" noProof="0"/>
              <a:t>Source</a:t>
            </a:r>
            <a:r>
              <a:rPr lang="de-DE"/>
              <a:t>:</a:t>
            </a:r>
          </a:p>
        </p:txBody>
      </p:sp>
      <p:sp>
        <p:nvSpPr>
          <p:cNvPr id="11" name="Text Placeholder 5">
            <a:extLst>
              <a:ext uri="{FF2B5EF4-FFF2-40B4-BE49-F238E27FC236}">
                <a16:creationId xmlns:a16="http://schemas.microsoft.com/office/drawing/2014/main" id="{2D983575-0425-EA17-0A6F-FD79F4541D61}"/>
              </a:ext>
            </a:extLst>
          </p:cNvPr>
          <p:cNvSpPr>
            <a:spLocks noGrp="1"/>
          </p:cNvSpPr>
          <p:nvPr>
            <p:ph type="body" sz="quarter" idx="17" hasCustomPrompt="1"/>
          </p:nvPr>
        </p:nvSpPr>
        <p:spPr>
          <a:xfrm>
            <a:off x="617682" y="5977670"/>
            <a:ext cx="1533235" cy="178408"/>
          </a:xfrm>
          <a:prstGeom prst="rect">
            <a:avLst/>
          </a:prstGeom>
        </p:spPr>
        <p:txBody>
          <a:bodyPr/>
          <a:lstStyle>
            <a:lvl1pPr marL="0" indent="0">
              <a:buNone/>
              <a:defRPr sz="1000"/>
            </a:lvl1pPr>
          </a:lstStyle>
          <a:p>
            <a:pPr lvl="0"/>
            <a:r>
              <a:rPr lang="en-GB" noProof="0"/>
              <a:t>Source</a:t>
            </a:r>
            <a:r>
              <a:rPr lang="de-DE"/>
              <a:t>:</a:t>
            </a:r>
          </a:p>
        </p:txBody>
      </p:sp>
      <p:pic>
        <p:nvPicPr>
          <p:cNvPr id="17" name="Picture 16">
            <a:extLst>
              <a:ext uri="{FF2B5EF4-FFF2-40B4-BE49-F238E27FC236}">
                <a16:creationId xmlns:a16="http://schemas.microsoft.com/office/drawing/2014/main" id="{5F9D2C7F-762F-6B85-8454-0336A22AAD45}"/>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Slide Number Placeholder 5">
            <a:extLst>
              <a:ext uri="{FF2B5EF4-FFF2-40B4-BE49-F238E27FC236}">
                <a16:creationId xmlns:a16="http://schemas.microsoft.com/office/drawing/2014/main" id="{824685DB-3B4B-CBD7-0C37-C3D556A359F9}"/>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24430625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34372B17-0E60-1984-554B-63CBDCD00DEC}"/>
              </a:ext>
            </a:extLst>
          </p:cNvPr>
          <p:cNvSpPr>
            <a:spLocks noGrp="1"/>
          </p:cNvSpPr>
          <p:nvPr>
            <p:ph type="media" sz="quarter" idx="17"/>
          </p:nvPr>
        </p:nvSpPr>
        <p:spPr>
          <a:xfrm>
            <a:off x="619125" y="2071688"/>
            <a:ext cx="10953750" cy="4086225"/>
          </a:xfrm>
          <a:prstGeom prst="rect">
            <a:avLst/>
          </a:prstGeom>
        </p:spPr>
        <p:txBody>
          <a:bodyPr/>
          <a:lstStyle/>
          <a:p>
            <a:endParaRPr lang="en-GB" noProof="0"/>
          </a:p>
        </p:txBody>
      </p:sp>
      <p:sp>
        <p:nvSpPr>
          <p:cNvPr id="9" name="Title 1">
            <a:extLst>
              <a:ext uri="{FF2B5EF4-FFF2-40B4-BE49-F238E27FC236}">
                <a16:creationId xmlns:a16="http://schemas.microsoft.com/office/drawing/2014/main" id="{DF7F8204-37BC-2937-A718-A5658FF4BE3A}"/>
              </a:ext>
            </a:extLst>
          </p:cNvPr>
          <p:cNvSpPr>
            <a:spLocks noGrp="1"/>
          </p:cNvSpPr>
          <p:nvPr>
            <p:ph type="title" hasCustomPrompt="1"/>
          </p:nvPr>
        </p:nvSpPr>
        <p:spPr>
          <a:xfrm>
            <a:off x="618728" y="700070"/>
            <a:ext cx="10954543"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14" name="Text Placeholder 3"/>
          <p:cNvSpPr>
            <a:spLocks noGrp="1"/>
          </p:cNvSpPr>
          <p:nvPr>
            <p:ph type="body" sz="quarter" idx="13" hasCustomPrompt="1"/>
          </p:nvPr>
        </p:nvSpPr>
        <p:spPr>
          <a:xfrm>
            <a:off x="618728" y="1380127"/>
            <a:ext cx="10954543" cy="608013"/>
          </a:xfrm>
          <a:prstGeom prst="rect">
            <a:avLst/>
          </a:prstGeom>
        </p:spPr>
        <p:txBody>
          <a:bodyPr/>
          <a:lstStyle>
            <a:lvl1pPr marL="0" indent="0">
              <a:buNone/>
              <a:defRPr>
                <a:solidFill>
                  <a:srgbClr val="72A1D7"/>
                </a:solidFill>
                <a:latin typeface="+mn-lt"/>
              </a:defRPr>
            </a:lvl1pPr>
            <a:lvl2pPr marL="457200" indent="0">
              <a:buNone/>
              <a:defRPr/>
            </a:lvl2pPr>
            <a:lvl3pPr marL="914400" indent="0">
              <a:buNone/>
              <a:defRPr/>
            </a:lvl3pPr>
            <a:lvl4pPr marL="1371600" indent="0">
              <a:buNone/>
              <a:defRPr/>
            </a:lvl4pPr>
            <a:lvl5pPr marL="1828800" indent="0">
              <a:buNone/>
              <a:defRPr/>
            </a:lvl5pPr>
          </a:lstStyle>
          <a:p>
            <a:r>
              <a:rPr lang="en-GB" sz="2800" noProof="0" err="1">
                <a:solidFill>
                  <a:srgbClr val="72A1D7"/>
                </a:solidFill>
                <a:latin typeface="Arial" panose="020B0604020202020204" pitchFamily="34" charset="0"/>
                <a:cs typeface="Arial" panose="020B0604020202020204" pitchFamily="34" charset="0"/>
              </a:rPr>
              <a:t>Subheadline</a:t>
            </a:r>
            <a:endParaRPr lang="en-GB" sz="2800" noProof="0">
              <a:solidFill>
                <a:schemeClr val="tx1"/>
              </a:solidFill>
              <a:latin typeface="+mn-lt"/>
              <a:cs typeface="+mn-cs"/>
            </a:endParaRPr>
          </a:p>
          <a:p>
            <a:endParaRPr lang="en-GB" sz="2800" noProof="0">
              <a:solidFill>
                <a:srgbClr val="72A1D7"/>
              </a:solidFill>
              <a:latin typeface="Arial" panose="020B0604020202020204" pitchFamily="34" charset="0"/>
              <a:cs typeface="Arial" panose="020B0604020202020204" pitchFamily="34" charset="0"/>
            </a:endParaRPr>
          </a:p>
        </p:txBody>
      </p:sp>
      <p:sp>
        <p:nvSpPr>
          <p:cNvPr id="10" name="Text Placeholder 5">
            <a:extLst>
              <a:ext uri="{FF2B5EF4-FFF2-40B4-BE49-F238E27FC236}">
                <a16:creationId xmlns:a16="http://schemas.microsoft.com/office/drawing/2014/main" id="{605B6B4F-585A-C78E-0088-E59E0AB9F318}"/>
              </a:ext>
            </a:extLst>
          </p:cNvPr>
          <p:cNvSpPr>
            <a:spLocks noGrp="1"/>
          </p:cNvSpPr>
          <p:nvPr>
            <p:ph type="body" sz="quarter" idx="16" hasCustomPrompt="1"/>
          </p:nvPr>
        </p:nvSpPr>
        <p:spPr>
          <a:xfrm>
            <a:off x="617682" y="5979520"/>
            <a:ext cx="1533235" cy="178408"/>
          </a:xfrm>
          <a:prstGeom prst="rect">
            <a:avLst/>
          </a:prstGeom>
        </p:spPr>
        <p:txBody>
          <a:bodyPr/>
          <a:lstStyle>
            <a:lvl1pPr marL="0" indent="0">
              <a:buNone/>
              <a:defRPr sz="1000"/>
            </a:lvl1pPr>
          </a:lstStyle>
          <a:p>
            <a:pPr lvl="0"/>
            <a:r>
              <a:rPr lang="en-GB" noProof="0"/>
              <a:t>Source</a:t>
            </a:r>
            <a:r>
              <a:rPr lang="de-DE"/>
              <a:t>:</a:t>
            </a:r>
          </a:p>
        </p:txBody>
      </p:sp>
      <p:pic>
        <p:nvPicPr>
          <p:cNvPr id="17" name="Picture 16">
            <a:extLst>
              <a:ext uri="{FF2B5EF4-FFF2-40B4-BE49-F238E27FC236}">
                <a16:creationId xmlns:a16="http://schemas.microsoft.com/office/drawing/2014/main" id="{5F9D2C7F-762F-6B85-8454-0336A22AAD45}"/>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Slide Number Placeholder 5">
            <a:extLst>
              <a:ext uri="{FF2B5EF4-FFF2-40B4-BE49-F238E27FC236}">
                <a16:creationId xmlns:a16="http://schemas.microsoft.com/office/drawing/2014/main" id="{093B96AA-3076-2F75-4519-FF741DFD2E59}"/>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12680912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clear picture w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1BE4C0-6160-E0DD-965B-4B5C6F7CD47A}"/>
              </a:ext>
            </a:extLst>
          </p:cNvPr>
          <p:cNvSpPr>
            <a:spLocks noGrp="1"/>
          </p:cNvSpPr>
          <p:nvPr>
            <p:ph type="pic" sz="quarter" idx="14"/>
          </p:nvPr>
        </p:nvSpPr>
        <p:spPr>
          <a:xfrm>
            <a:off x="0" y="0"/>
            <a:ext cx="12192000" cy="6152736"/>
          </a:xfrm>
          <a:prstGeom prst="rect">
            <a:avLst/>
          </a:prstGeom>
        </p:spPr>
        <p:txBody>
          <a:bodyPr/>
          <a:lstStyle/>
          <a:p>
            <a:endParaRPr lang="en-GB" noProof="0"/>
          </a:p>
        </p:txBody>
      </p:sp>
      <p:sp>
        <p:nvSpPr>
          <p:cNvPr id="6" name="Title 1">
            <a:extLst>
              <a:ext uri="{FF2B5EF4-FFF2-40B4-BE49-F238E27FC236}">
                <a16:creationId xmlns:a16="http://schemas.microsoft.com/office/drawing/2014/main" id="{F26EF676-D481-60C7-B2DF-839E3D173A9E}"/>
              </a:ext>
            </a:extLst>
          </p:cNvPr>
          <p:cNvSpPr>
            <a:spLocks noGrp="1"/>
          </p:cNvSpPr>
          <p:nvPr>
            <p:ph type="title" hasCustomPrompt="1"/>
          </p:nvPr>
        </p:nvSpPr>
        <p:spPr>
          <a:xfrm>
            <a:off x="605085" y="705264"/>
            <a:ext cx="10986024" cy="608013"/>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Headline on clear photo background</a:t>
            </a:r>
            <a:endParaRPr lang="en-HU"/>
          </a:p>
        </p:txBody>
      </p:sp>
      <p:sp>
        <p:nvSpPr>
          <p:cNvPr id="11" name="Text Placeholder 3"/>
          <p:cNvSpPr>
            <a:spLocks noGrp="1"/>
          </p:cNvSpPr>
          <p:nvPr>
            <p:ph type="body" sz="quarter" idx="13" hasCustomPrompt="1"/>
          </p:nvPr>
        </p:nvSpPr>
        <p:spPr>
          <a:xfrm>
            <a:off x="605085" y="1380943"/>
            <a:ext cx="4897630" cy="608013"/>
          </a:xfrm>
          <a:prstGeom prst="rect">
            <a:avLst/>
          </a:prstGeom>
        </p:spPr>
        <p:txBody>
          <a:bodyPr/>
          <a:lstStyle>
            <a:lvl1pPr marL="0" indent="0">
              <a:buNone/>
              <a:defRPr>
                <a:solidFill>
                  <a:srgbClr val="72A1D7"/>
                </a:solidFill>
                <a:latin typeface="+mn-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GB" sz="2800" noProof="0">
              <a:solidFill>
                <a:srgbClr val="72A1D7"/>
              </a:solidFill>
              <a:latin typeface="Arial" panose="020B0604020202020204" pitchFamily="34" charset="0"/>
              <a:cs typeface="Arial" panose="020B0604020202020204" pitchFamily="34" charset="0"/>
            </a:endParaRPr>
          </a:p>
        </p:txBody>
      </p:sp>
      <p:sp>
        <p:nvSpPr>
          <p:cNvPr id="4" name="Text Placeholder 5">
            <a:extLst>
              <a:ext uri="{FF2B5EF4-FFF2-40B4-BE49-F238E27FC236}">
                <a16:creationId xmlns:a16="http://schemas.microsoft.com/office/drawing/2014/main" id="{6489EC27-EA64-A23C-B075-0D9570E8EA34}"/>
              </a:ext>
            </a:extLst>
          </p:cNvPr>
          <p:cNvSpPr>
            <a:spLocks noGrp="1"/>
          </p:cNvSpPr>
          <p:nvPr>
            <p:ph type="body" sz="quarter" idx="16" hasCustomPrompt="1"/>
          </p:nvPr>
        </p:nvSpPr>
        <p:spPr>
          <a:xfrm>
            <a:off x="10239435" y="5952597"/>
            <a:ext cx="1496289" cy="161348"/>
          </a:xfrm>
          <a:prstGeom prst="rect">
            <a:avLst/>
          </a:prstGeom>
        </p:spPr>
        <p:txBody>
          <a:bodyPr/>
          <a:lstStyle>
            <a:lvl1pPr marL="0" indent="0">
              <a:buNone/>
              <a:defRPr sz="1000"/>
            </a:lvl1pPr>
          </a:lstStyle>
          <a:p>
            <a:pPr lvl="0"/>
            <a:r>
              <a:rPr lang="en-GB" noProof="0"/>
              <a:t>Image: Author</a:t>
            </a:r>
          </a:p>
        </p:txBody>
      </p:sp>
      <p:pic>
        <p:nvPicPr>
          <p:cNvPr id="14" name="Picture 13">
            <a:extLst>
              <a:ext uri="{FF2B5EF4-FFF2-40B4-BE49-F238E27FC236}">
                <a16:creationId xmlns:a16="http://schemas.microsoft.com/office/drawing/2014/main" id="{64C69330-251A-5378-B2A5-B5E586FBBA54}"/>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Slide Number Placeholder 5">
            <a:extLst>
              <a:ext uri="{FF2B5EF4-FFF2-40B4-BE49-F238E27FC236}">
                <a16:creationId xmlns:a16="http://schemas.microsoft.com/office/drawing/2014/main" id="{F690CB96-2475-BF5D-98C4-93AE6F740988}"/>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3599829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loud picture with highlighted text">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32B7634F-E0E1-0EA5-6CEC-3C6AAB5E6E9D}"/>
              </a:ext>
            </a:extLst>
          </p:cNvPr>
          <p:cNvSpPr>
            <a:spLocks noGrp="1"/>
          </p:cNvSpPr>
          <p:nvPr>
            <p:ph type="pic" sz="quarter" idx="14"/>
          </p:nvPr>
        </p:nvSpPr>
        <p:spPr>
          <a:xfrm>
            <a:off x="0" y="0"/>
            <a:ext cx="12192000" cy="6152736"/>
          </a:xfrm>
          <a:prstGeom prst="rect">
            <a:avLst/>
          </a:prstGeom>
          <a:ln>
            <a:noFill/>
          </a:ln>
        </p:spPr>
        <p:txBody>
          <a:bodyPr/>
          <a:lstStyle/>
          <a:p>
            <a:endParaRPr lang="en-GB" noProof="0"/>
          </a:p>
        </p:txBody>
      </p:sp>
      <p:sp>
        <p:nvSpPr>
          <p:cNvPr id="18" name="Text Placeholder 5">
            <a:extLst>
              <a:ext uri="{FF2B5EF4-FFF2-40B4-BE49-F238E27FC236}">
                <a16:creationId xmlns:a16="http://schemas.microsoft.com/office/drawing/2014/main" id="{6EB25B64-DC0C-70EE-07A0-B9C6BCC173EA}"/>
              </a:ext>
            </a:extLst>
          </p:cNvPr>
          <p:cNvSpPr>
            <a:spLocks noGrp="1"/>
          </p:cNvSpPr>
          <p:nvPr>
            <p:ph type="body" sz="quarter" idx="16" hasCustomPrompt="1"/>
          </p:nvPr>
        </p:nvSpPr>
        <p:spPr>
          <a:xfrm>
            <a:off x="10239435" y="5952597"/>
            <a:ext cx="1496289" cy="161348"/>
          </a:xfrm>
          <a:prstGeom prst="rect">
            <a:avLst/>
          </a:prstGeom>
        </p:spPr>
        <p:txBody>
          <a:bodyPr/>
          <a:lstStyle>
            <a:lvl1pPr marL="0" indent="0">
              <a:buNone/>
              <a:defRPr sz="1000"/>
            </a:lvl1pPr>
          </a:lstStyle>
          <a:p>
            <a:pPr lvl="0"/>
            <a:r>
              <a:rPr lang="de-DE"/>
              <a:t>Image: </a:t>
            </a:r>
            <a:r>
              <a:rPr lang="en-GB" noProof="0"/>
              <a:t>Author</a:t>
            </a:r>
          </a:p>
        </p:txBody>
      </p:sp>
      <p:pic>
        <p:nvPicPr>
          <p:cNvPr id="10" name="Picture 9">
            <a:extLst>
              <a:ext uri="{FF2B5EF4-FFF2-40B4-BE49-F238E27FC236}">
                <a16:creationId xmlns:a16="http://schemas.microsoft.com/office/drawing/2014/main" id="{5C4CC7E3-86BF-884A-0935-E12DA5D158B4}"/>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0" name="Title 1">
            <a:extLst>
              <a:ext uri="{FF2B5EF4-FFF2-40B4-BE49-F238E27FC236}">
                <a16:creationId xmlns:a16="http://schemas.microsoft.com/office/drawing/2014/main" id="{E21D26E8-DA7A-50D1-CCF9-9B76635D6F83}"/>
              </a:ext>
            </a:extLst>
          </p:cNvPr>
          <p:cNvSpPr>
            <a:spLocks noGrp="1"/>
          </p:cNvSpPr>
          <p:nvPr>
            <p:ph type="title" hasCustomPrompt="1"/>
          </p:nvPr>
        </p:nvSpPr>
        <p:spPr>
          <a:xfrm>
            <a:off x="605085" y="705264"/>
            <a:ext cx="10986024" cy="608013"/>
          </a:xfrm>
          <a:prstGeom prst="rect">
            <a:avLst/>
          </a:prstGeom>
        </p:spPr>
        <p:txBody>
          <a:bodyPr lIns="0" tIns="0" rIns="0" bIns="0" anchor="t">
            <a:normAutofit/>
          </a:bodyPr>
          <a:lstStyle>
            <a:lvl1pPr>
              <a:defRPr sz="4000" b="1">
                <a:solidFill>
                  <a:srgbClr val="72A1D7"/>
                </a:solidFill>
                <a:highlight>
                  <a:srgbClr val="F6F6F2"/>
                </a:highlight>
                <a:latin typeface="+mj-lt"/>
                <a:cs typeface="Arial" panose="020B0604020202020204" pitchFamily="34" charset="0"/>
              </a:defRPr>
            </a:lvl1pPr>
          </a:lstStyle>
          <a:p>
            <a:r>
              <a:rPr lang="en-GB"/>
              <a:t>Headline on loud photo background</a:t>
            </a:r>
            <a:endParaRPr lang="en-HU"/>
          </a:p>
        </p:txBody>
      </p:sp>
      <p:sp>
        <p:nvSpPr>
          <p:cNvPr id="21" name="Text Placeholder 3">
            <a:extLst>
              <a:ext uri="{FF2B5EF4-FFF2-40B4-BE49-F238E27FC236}">
                <a16:creationId xmlns:a16="http://schemas.microsoft.com/office/drawing/2014/main" id="{5B9E1634-BFF8-7B1D-7D42-B1910B90B1F5}"/>
              </a:ext>
            </a:extLst>
          </p:cNvPr>
          <p:cNvSpPr>
            <a:spLocks noGrp="1"/>
          </p:cNvSpPr>
          <p:nvPr>
            <p:ph type="body" sz="quarter" idx="13" hasCustomPrompt="1"/>
          </p:nvPr>
        </p:nvSpPr>
        <p:spPr>
          <a:xfrm>
            <a:off x="605085" y="1380943"/>
            <a:ext cx="4897630" cy="608013"/>
          </a:xfrm>
          <a:prstGeom prst="rect">
            <a:avLst/>
          </a:prstGeom>
        </p:spPr>
        <p:txBody>
          <a:bodyPr/>
          <a:lstStyle>
            <a:lvl1pPr marL="0" indent="0">
              <a:buNone/>
              <a:defRPr>
                <a:solidFill>
                  <a:srgbClr val="72A1D7"/>
                </a:solidFill>
                <a:highlight>
                  <a:srgbClr val="F6F6F2"/>
                </a:highlight>
                <a:latin typeface="+mn-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GB" sz="2800" noProof="0">
              <a:solidFill>
                <a:srgbClr val="72A1D7"/>
              </a:solidFill>
              <a:latin typeface="Arial" panose="020B0604020202020204" pitchFamily="34" charset="0"/>
              <a:cs typeface="Arial" panose="020B0604020202020204" pitchFamily="34" charset="0"/>
            </a:endParaRPr>
          </a:p>
        </p:txBody>
      </p:sp>
      <p:sp>
        <p:nvSpPr>
          <p:cNvPr id="2" name="Slide Number Placeholder 5">
            <a:extLst>
              <a:ext uri="{FF2B5EF4-FFF2-40B4-BE49-F238E27FC236}">
                <a16:creationId xmlns:a16="http://schemas.microsoft.com/office/drawing/2014/main" id="{312400FF-4AE3-6114-EBAA-F16FD2F4B084}"/>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9379486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Blue Solid Solour Background">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620328" y="687977"/>
            <a:ext cx="10962072" cy="5486400"/>
          </a:xfrm>
          <a:prstGeom prst="rect">
            <a:avLst/>
          </a:prstGeom>
        </p:spPr>
        <p:txBody>
          <a:bodyPr anchor="ctr"/>
          <a:lstStyle>
            <a:lvl1pPr marL="0" indent="0" algn="ctr">
              <a:buNone/>
              <a:defRPr sz="6600" b="0">
                <a:solidFill>
                  <a:schemeClr val="bg1"/>
                </a:solidFill>
              </a:defRPr>
            </a:lvl1pPr>
          </a:lstStyle>
          <a:p>
            <a:pPr lvl="0"/>
            <a:r>
              <a:rPr lang="en-GB" noProof="0"/>
              <a:t>Large text for statements, </a:t>
            </a:r>
            <a:br>
              <a:rPr lang="en-GB" noProof="0"/>
            </a:br>
            <a:r>
              <a:rPr lang="en-GB" noProof="0"/>
              <a:t>big ideas and </a:t>
            </a:r>
            <a:br>
              <a:rPr lang="en-GB" noProof="0"/>
            </a:br>
            <a:r>
              <a:rPr lang="en-GB" noProof="0"/>
              <a:t>key messages. </a:t>
            </a:r>
          </a:p>
        </p:txBody>
      </p:sp>
      <p:pic>
        <p:nvPicPr>
          <p:cNvPr id="14" name="Picture 13">
            <a:extLst>
              <a:ext uri="{FF2B5EF4-FFF2-40B4-BE49-F238E27FC236}">
                <a16:creationId xmlns:a16="http://schemas.microsoft.com/office/drawing/2014/main" id="{0959B4F0-179A-9BCF-D1CB-105AAA1AB060}"/>
              </a:ext>
            </a:extLst>
          </p:cNvPr>
          <p:cNvPicPr>
            <a:picLocks noChangeAspect="1"/>
          </p:cNvPicPr>
          <p:nvPr userDrawn="1"/>
        </p:nvPicPr>
        <p:blipFill>
          <a:blip r:embed="rId2"/>
          <a:stretch>
            <a:fillRect/>
          </a:stretch>
        </p:blipFill>
        <p:spPr>
          <a:xfrm>
            <a:off x="629853" y="6259237"/>
            <a:ext cx="1347809" cy="324822"/>
          </a:xfrm>
          <a:prstGeom prst="rect">
            <a:avLst/>
          </a:prstGeom>
        </p:spPr>
      </p:pic>
      <p:sp>
        <p:nvSpPr>
          <p:cNvPr id="2" name="Slide Number Placeholder 5">
            <a:extLst>
              <a:ext uri="{FF2B5EF4-FFF2-40B4-BE49-F238E27FC236}">
                <a16:creationId xmlns:a16="http://schemas.microsoft.com/office/drawing/2014/main" id="{772ADB64-F18D-0777-F191-E6FBBA46213D}"/>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bg2"/>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12403057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Green Solid Solour Background">
    <p:bg>
      <p:bgPr>
        <a:solidFill>
          <a:schemeClr val="accent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50689FE-0EF7-EC5F-2756-CA81C05B3439}"/>
              </a:ext>
            </a:extLst>
          </p:cNvPr>
          <p:cNvSpPr>
            <a:spLocks noGrp="1"/>
          </p:cNvSpPr>
          <p:nvPr>
            <p:ph type="body" sz="quarter" idx="13" hasCustomPrompt="1"/>
          </p:nvPr>
        </p:nvSpPr>
        <p:spPr>
          <a:xfrm>
            <a:off x="620328" y="687977"/>
            <a:ext cx="10962072" cy="5486400"/>
          </a:xfrm>
          <a:prstGeom prst="rect">
            <a:avLst/>
          </a:prstGeom>
        </p:spPr>
        <p:txBody>
          <a:bodyPr anchor="ctr"/>
          <a:lstStyle>
            <a:lvl1pPr marL="0" indent="0" algn="ctr">
              <a:buNone/>
              <a:defRPr sz="6600">
                <a:solidFill>
                  <a:schemeClr val="bg1"/>
                </a:solidFill>
              </a:defRPr>
            </a:lvl1pPr>
          </a:lstStyle>
          <a:p>
            <a:pPr lvl="0"/>
            <a:r>
              <a:rPr lang="en-GB" noProof="0"/>
              <a:t>Large text for statements, </a:t>
            </a:r>
            <a:br>
              <a:rPr lang="en-GB" noProof="0"/>
            </a:br>
            <a:r>
              <a:rPr lang="en-GB" noProof="0"/>
              <a:t>big ideas and </a:t>
            </a:r>
            <a:br>
              <a:rPr lang="en-GB" noProof="0"/>
            </a:br>
            <a:r>
              <a:rPr lang="en-GB" noProof="0"/>
              <a:t>key messages. </a:t>
            </a:r>
          </a:p>
        </p:txBody>
      </p:sp>
      <p:pic>
        <p:nvPicPr>
          <p:cNvPr id="12" name="Picture 11">
            <a:extLst>
              <a:ext uri="{FF2B5EF4-FFF2-40B4-BE49-F238E27FC236}">
                <a16:creationId xmlns:a16="http://schemas.microsoft.com/office/drawing/2014/main" id="{69E0EEA7-612F-2AB0-CA50-C62E243000AF}"/>
              </a:ext>
            </a:extLst>
          </p:cNvPr>
          <p:cNvPicPr>
            <a:picLocks noChangeAspect="1"/>
          </p:cNvPicPr>
          <p:nvPr userDrawn="1"/>
        </p:nvPicPr>
        <p:blipFill>
          <a:blip r:embed="rId2"/>
          <a:stretch>
            <a:fillRect/>
          </a:stretch>
        </p:blipFill>
        <p:spPr>
          <a:xfrm>
            <a:off x="629853" y="6259237"/>
            <a:ext cx="1347809" cy="324822"/>
          </a:xfrm>
          <a:prstGeom prst="rect">
            <a:avLst/>
          </a:prstGeom>
        </p:spPr>
      </p:pic>
      <p:sp>
        <p:nvSpPr>
          <p:cNvPr id="2" name="Slide Number Placeholder 5">
            <a:extLst>
              <a:ext uri="{FF2B5EF4-FFF2-40B4-BE49-F238E27FC236}">
                <a16:creationId xmlns:a16="http://schemas.microsoft.com/office/drawing/2014/main" id="{DB45F1B1-9228-A33A-7D9A-9E51BB43CEB1}"/>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3240118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Gold Solid Colour Background">
    <p:bg>
      <p:bgPr>
        <a:solidFill>
          <a:schemeClr val="accent3"/>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E40A1D4-8623-AF8E-4CDD-A4FB3D352D44}"/>
              </a:ext>
            </a:extLst>
          </p:cNvPr>
          <p:cNvSpPr>
            <a:spLocks noGrp="1"/>
          </p:cNvSpPr>
          <p:nvPr>
            <p:ph type="body" sz="quarter" idx="13" hasCustomPrompt="1"/>
          </p:nvPr>
        </p:nvSpPr>
        <p:spPr>
          <a:xfrm>
            <a:off x="620328" y="687977"/>
            <a:ext cx="10962072" cy="5486400"/>
          </a:xfrm>
          <a:prstGeom prst="rect">
            <a:avLst/>
          </a:prstGeom>
        </p:spPr>
        <p:txBody>
          <a:bodyPr anchor="ctr"/>
          <a:lstStyle>
            <a:lvl1pPr marL="0" indent="0" algn="ctr">
              <a:buNone/>
              <a:defRPr sz="6600">
                <a:solidFill>
                  <a:schemeClr val="bg1"/>
                </a:solidFill>
              </a:defRPr>
            </a:lvl1pPr>
          </a:lstStyle>
          <a:p>
            <a:pPr lvl="0"/>
            <a:r>
              <a:rPr lang="en-GB" noProof="0"/>
              <a:t>Large text for statements, </a:t>
            </a:r>
            <a:br>
              <a:rPr lang="en-GB" noProof="0"/>
            </a:br>
            <a:r>
              <a:rPr lang="en-GB" noProof="0"/>
              <a:t>big ideas and </a:t>
            </a:r>
            <a:br>
              <a:rPr lang="en-GB" noProof="0"/>
            </a:br>
            <a:r>
              <a:rPr lang="en-GB" noProof="0"/>
              <a:t>key messages. </a:t>
            </a:r>
          </a:p>
        </p:txBody>
      </p:sp>
      <p:pic>
        <p:nvPicPr>
          <p:cNvPr id="12" name="Picture 11">
            <a:extLst>
              <a:ext uri="{FF2B5EF4-FFF2-40B4-BE49-F238E27FC236}">
                <a16:creationId xmlns:a16="http://schemas.microsoft.com/office/drawing/2014/main" id="{8DF6DEDA-5BBE-DAE9-06C9-F59E4E280C51}"/>
              </a:ext>
            </a:extLst>
          </p:cNvPr>
          <p:cNvPicPr>
            <a:picLocks noChangeAspect="1"/>
          </p:cNvPicPr>
          <p:nvPr userDrawn="1"/>
        </p:nvPicPr>
        <p:blipFill>
          <a:blip r:embed="rId2"/>
          <a:stretch>
            <a:fillRect/>
          </a:stretch>
        </p:blipFill>
        <p:spPr>
          <a:xfrm>
            <a:off x="629853" y="6259237"/>
            <a:ext cx="1347809" cy="324822"/>
          </a:xfrm>
          <a:prstGeom prst="rect">
            <a:avLst/>
          </a:prstGeom>
        </p:spPr>
      </p:pic>
      <p:sp>
        <p:nvSpPr>
          <p:cNvPr id="2" name="Slide Number Placeholder 5">
            <a:extLst>
              <a:ext uri="{FF2B5EF4-FFF2-40B4-BE49-F238E27FC236}">
                <a16:creationId xmlns:a16="http://schemas.microsoft.com/office/drawing/2014/main" id="{01DC1FEB-56F2-C585-5D26-F6854AB31FA3}"/>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1729791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Dark Green Solid Colour Background">
    <p:bg>
      <p:bgPr>
        <a:solidFill>
          <a:schemeClr val="accent4"/>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1088669-41A4-5683-9869-0AC6DE02ECE0}"/>
              </a:ext>
            </a:extLst>
          </p:cNvPr>
          <p:cNvSpPr>
            <a:spLocks noGrp="1"/>
          </p:cNvSpPr>
          <p:nvPr>
            <p:ph type="body" sz="quarter" idx="13" hasCustomPrompt="1"/>
          </p:nvPr>
        </p:nvSpPr>
        <p:spPr>
          <a:xfrm>
            <a:off x="620328" y="687977"/>
            <a:ext cx="10962072" cy="5486400"/>
          </a:xfrm>
          <a:prstGeom prst="rect">
            <a:avLst/>
          </a:prstGeom>
        </p:spPr>
        <p:txBody>
          <a:bodyPr anchor="ctr"/>
          <a:lstStyle>
            <a:lvl1pPr marL="0" indent="0" algn="ctr">
              <a:buNone/>
              <a:defRPr sz="6600">
                <a:solidFill>
                  <a:schemeClr val="bg1"/>
                </a:solidFill>
              </a:defRPr>
            </a:lvl1pPr>
          </a:lstStyle>
          <a:p>
            <a:pPr lvl="0"/>
            <a:r>
              <a:rPr lang="en-GB" noProof="0"/>
              <a:t>Large text for statements, </a:t>
            </a:r>
            <a:br>
              <a:rPr lang="en-GB" noProof="0"/>
            </a:br>
            <a:r>
              <a:rPr lang="en-GB" noProof="0"/>
              <a:t>big ideas and </a:t>
            </a:r>
            <a:br>
              <a:rPr lang="en-GB" noProof="0"/>
            </a:br>
            <a:r>
              <a:rPr lang="en-GB" noProof="0"/>
              <a:t>key messages. </a:t>
            </a:r>
          </a:p>
        </p:txBody>
      </p:sp>
      <p:pic>
        <p:nvPicPr>
          <p:cNvPr id="12" name="Picture 11">
            <a:extLst>
              <a:ext uri="{FF2B5EF4-FFF2-40B4-BE49-F238E27FC236}">
                <a16:creationId xmlns:a16="http://schemas.microsoft.com/office/drawing/2014/main" id="{998D3C92-3CCB-2F6E-3493-EDE94ADD5AF6}"/>
              </a:ext>
            </a:extLst>
          </p:cNvPr>
          <p:cNvPicPr>
            <a:picLocks noChangeAspect="1"/>
          </p:cNvPicPr>
          <p:nvPr userDrawn="1"/>
        </p:nvPicPr>
        <p:blipFill>
          <a:blip r:embed="rId2"/>
          <a:stretch>
            <a:fillRect/>
          </a:stretch>
        </p:blipFill>
        <p:spPr>
          <a:xfrm>
            <a:off x="629853" y="6259237"/>
            <a:ext cx="1347809" cy="324822"/>
          </a:xfrm>
          <a:prstGeom prst="rect">
            <a:avLst/>
          </a:prstGeom>
        </p:spPr>
      </p:pic>
      <p:sp>
        <p:nvSpPr>
          <p:cNvPr id="2" name="Slide Number Placeholder 5">
            <a:extLst>
              <a:ext uri="{FF2B5EF4-FFF2-40B4-BE49-F238E27FC236}">
                <a16:creationId xmlns:a16="http://schemas.microsoft.com/office/drawing/2014/main" id="{58A6FEE4-6E05-F6D8-D561-056556C68965}"/>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bg2"/>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42902407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Orange Solid Colour Background">
    <p:bg>
      <p:bgPr>
        <a:solidFill>
          <a:schemeClr val="accent6"/>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631444" y="687976"/>
            <a:ext cx="10942247" cy="5468983"/>
          </a:xfrm>
          <a:prstGeom prst="rect">
            <a:avLst/>
          </a:prstGeom>
        </p:spPr>
        <p:txBody>
          <a:bodyPr anchor="ctr"/>
          <a:lstStyle>
            <a:lvl1pPr marL="0" indent="0" algn="ctr">
              <a:buNone/>
              <a:defRPr sz="6600">
                <a:solidFill>
                  <a:schemeClr val="bg1"/>
                </a:solidFill>
              </a:defRPr>
            </a:lvl1pPr>
          </a:lstStyle>
          <a:p>
            <a:pPr lvl="0"/>
            <a:r>
              <a:rPr lang="en-GB" noProof="0"/>
              <a:t>Large text for statements, </a:t>
            </a:r>
            <a:br>
              <a:rPr lang="en-GB" noProof="0"/>
            </a:br>
            <a:r>
              <a:rPr lang="en-GB" noProof="0"/>
              <a:t>big ideas and </a:t>
            </a:r>
            <a:br>
              <a:rPr lang="en-GB" noProof="0"/>
            </a:br>
            <a:r>
              <a:rPr lang="en-GB" noProof="0"/>
              <a:t>key messages. </a:t>
            </a:r>
          </a:p>
        </p:txBody>
      </p:sp>
      <p:sp>
        <p:nvSpPr>
          <p:cNvPr id="2" name="Slide Number Placeholder 5">
            <a:extLst>
              <a:ext uri="{FF2B5EF4-FFF2-40B4-BE49-F238E27FC236}">
                <a16:creationId xmlns:a16="http://schemas.microsoft.com/office/drawing/2014/main" id="{5000242F-B70A-4DE2-412D-F6150D77FF58}"/>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bg2"/>
                </a:solidFill>
              </a:defRPr>
            </a:lvl1pPr>
          </a:lstStyle>
          <a:p>
            <a:fld id="{540F2FE4-0B7E-4696-8786-5C051C196B10}" type="slidenum">
              <a:rPr lang="de-DE" smtClean="0"/>
              <a:pPr/>
              <a:t>‹#›</a:t>
            </a:fld>
            <a:endParaRPr lang="de-DE"/>
          </a:p>
        </p:txBody>
      </p:sp>
      <p:pic>
        <p:nvPicPr>
          <p:cNvPr id="4" name="Picture 3">
            <a:extLst>
              <a:ext uri="{FF2B5EF4-FFF2-40B4-BE49-F238E27FC236}">
                <a16:creationId xmlns:a16="http://schemas.microsoft.com/office/drawing/2014/main" id="{94678EDE-7FED-1643-44A3-630D315174FD}"/>
              </a:ext>
            </a:extLst>
          </p:cNvPr>
          <p:cNvPicPr>
            <a:picLocks noChangeAspect="1"/>
          </p:cNvPicPr>
          <p:nvPr userDrawn="1"/>
        </p:nvPicPr>
        <p:blipFill>
          <a:blip r:embed="rId2"/>
          <a:stretch>
            <a:fillRect/>
          </a:stretch>
        </p:blipFill>
        <p:spPr>
          <a:xfrm>
            <a:off x="629853" y="6259237"/>
            <a:ext cx="1347809" cy="324822"/>
          </a:xfrm>
          <a:prstGeom prst="rect">
            <a:avLst/>
          </a:prstGeom>
        </p:spPr>
      </p:pic>
    </p:spTree>
    <p:extLst>
      <p:ext uri="{BB962C8B-B14F-4D97-AF65-F5344CB8AC3E}">
        <p14:creationId xmlns:p14="http://schemas.microsoft.com/office/powerpoint/2010/main" val="16517989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Dark Blue Solid Colour Background">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103FCDDE-5831-E16A-FDBD-9E33E217358B}"/>
              </a:ext>
            </a:extLst>
          </p:cNvPr>
          <p:cNvSpPr>
            <a:spLocks noGrp="1"/>
          </p:cNvSpPr>
          <p:nvPr>
            <p:ph type="body" sz="quarter" idx="13" hasCustomPrompt="1"/>
          </p:nvPr>
        </p:nvSpPr>
        <p:spPr>
          <a:xfrm>
            <a:off x="620328" y="687977"/>
            <a:ext cx="10962072" cy="5486400"/>
          </a:xfrm>
          <a:prstGeom prst="rect">
            <a:avLst/>
          </a:prstGeom>
        </p:spPr>
        <p:txBody>
          <a:bodyPr anchor="ctr"/>
          <a:lstStyle>
            <a:lvl1pPr marL="0" indent="0" algn="ctr">
              <a:buNone/>
              <a:defRPr sz="6600">
                <a:solidFill>
                  <a:schemeClr val="bg1"/>
                </a:solidFill>
              </a:defRPr>
            </a:lvl1pPr>
          </a:lstStyle>
          <a:p>
            <a:pPr lvl="0"/>
            <a:r>
              <a:rPr lang="en-GB" noProof="0"/>
              <a:t>Large text for statements, </a:t>
            </a:r>
            <a:br>
              <a:rPr lang="en-GB" noProof="0"/>
            </a:br>
            <a:r>
              <a:rPr lang="en-GB" noProof="0"/>
              <a:t>big ideas and </a:t>
            </a:r>
            <a:br>
              <a:rPr lang="en-GB" noProof="0"/>
            </a:br>
            <a:r>
              <a:rPr lang="en-GB" noProof="0"/>
              <a:t>key messages. </a:t>
            </a:r>
          </a:p>
        </p:txBody>
      </p:sp>
      <p:pic>
        <p:nvPicPr>
          <p:cNvPr id="12" name="Picture 11">
            <a:extLst>
              <a:ext uri="{FF2B5EF4-FFF2-40B4-BE49-F238E27FC236}">
                <a16:creationId xmlns:a16="http://schemas.microsoft.com/office/drawing/2014/main" id="{F8945D62-8FC3-8A22-73AF-5506ADDC37AF}"/>
              </a:ext>
            </a:extLst>
          </p:cNvPr>
          <p:cNvPicPr>
            <a:picLocks noChangeAspect="1"/>
          </p:cNvPicPr>
          <p:nvPr userDrawn="1"/>
        </p:nvPicPr>
        <p:blipFill>
          <a:blip r:embed="rId2"/>
          <a:stretch>
            <a:fillRect/>
          </a:stretch>
        </p:blipFill>
        <p:spPr>
          <a:xfrm>
            <a:off x="629853" y="6259237"/>
            <a:ext cx="1347809" cy="324822"/>
          </a:xfrm>
          <a:prstGeom prst="rect">
            <a:avLst/>
          </a:prstGeom>
        </p:spPr>
      </p:pic>
      <p:sp>
        <p:nvSpPr>
          <p:cNvPr id="2" name="Slide Number Placeholder 5">
            <a:extLst>
              <a:ext uri="{FF2B5EF4-FFF2-40B4-BE49-F238E27FC236}">
                <a16:creationId xmlns:a16="http://schemas.microsoft.com/office/drawing/2014/main" id="{069FE633-2601-998D-29F8-C3BBBDB8E51D}"/>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bg2"/>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26868904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7DB11-CB91-56A8-D24A-EA8E6669CA41}"/>
              </a:ext>
            </a:extLst>
          </p:cNvPr>
          <p:cNvSpPr>
            <a:spLocks noGrp="1"/>
          </p:cNvSpPr>
          <p:nvPr>
            <p:ph type="title" hasCustomPrompt="1"/>
          </p:nvPr>
        </p:nvSpPr>
        <p:spPr>
          <a:xfrm>
            <a:off x="610105" y="691007"/>
            <a:ext cx="10957918"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4" name="Text Placeholder 3"/>
          <p:cNvSpPr>
            <a:spLocks noGrp="1"/>
          </p:cNvSpPr>
          <p:nvPr>
            <p:ph type="body" sz="quarter" idx="13" hasCustomPrompt="1"/>
          </p:nvPr>
        </p:nvSpPr>
        <p:spPr>
          <a:xfrm>
            <a:off x="610105" y="1379792"/>
            <a:ext cx="10957918" cy="608013"/>
          </a:xfrm>
          <a:prstGeom prst="rect">
            <a:avLst/>
          </a:prstGeom>
        </p:spPr>
        <p:txBody>
          <a:bodyPr/>
          <a:lstStyle>
            <a:lvl1pPr marL="0" indent="0">
              <a:buNone/>
              <a:defRPr>
                <a:solidFill>
                  <a:srgbClr val="72A1D7"/>
                </a:solidFill>
                <a:latin typeface="+mn-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HU" sz="2800">
              <a:solidFill>
                <a:srgbClr val="72A1D7"/>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A7FD975F-E823-8032-0C85-E60C3D43D875}"/>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7" name="Text Placeholder 6">
            <a:extLst>
              <a:ext uri="{FF2B5EF4-FFF2-40B4-BE49-F238E27FC236}">
                <a16:creationId xmlns:a16="http://schemas.microsoft.com/office/drawing/2014/main" id="{07CDD112-1598-3300-4726-6BC8019E25A4}"/>
              </a:ext>
            </a:extLst>
          </p:cNvPr>
          <p:cNvSpPr>
            <a:spLocks noGrp="1"/>
          </p:cNvSpPr>
          <p:nvPr>
            <p:ph type="body" sz="quarter" idx="14"/>
          </p:nvPr>
        </p:nvSpPr>
        <p:spPr>
          <a:xfrm>
            <a:off x="609600" y="2070774"/>
            <a:ext cx="10972800" cy="4096664"/>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5">
            <a:extLst>
              <a:ext uri="{FF2B5EF4-FFF2-40B4-BE49-F238E27FC236}">
                <a16:creationId xmlns:a16="http://schemas.microsoft.com/office/drawing/2014/main" id="{2371504E-08DF-E0C1-B98C-6C0E3952836B}"/>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1963686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Cream Solid Colour Background">
    <p:bg>
      <p:bgPr>
        <a:solidFill>
          <a:schemeClr val="bg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103FCDDE-5831-E16A-FDBD-9E33E217358B}"/>
              </a:ext>
            </a:extLst>
          </p:cNvPr>
          <p:cNvSpPr>
            <a:spLocks noGrp="1"/>
          </p:cNvSpPr>
          <p:nvPr>
            <p:ph type="body" sz="quarter" idx="13" hasCustomPrompt="1"/>
          </p:nvPr>
        </p:nvSpPr>
        <p:spPr>
          <a:xfrm>
            <a:off x="620328" y="687977"/>
            <a:ext cx="10962072" cy="5486400"/>
          </a:xfrm>
          <a:prstGeom prst="rect">
            <a:avLst/>
          </a:prstGeom>
        </p:spPr>
        <p:txBody>
          <a:bodyPr anchor="ctr"/>
          <a:lstStyle>
            <a:lvl1pPr marL="0" indent="0" algn="ctr">
              <a:buNone/>
              <a:defRPr sz="6600">
                <a:solidFill>
                  <a:schemeClr val="accent1"/>
                </a:solidFill>
              </a:defRPr>
            </a:lvl1pPr>
          </a:lstStyle>
          <a:p>
            <a:pPr lvl="0"/>
            <a:r>
              <a:rPr lang="en-GB" noProof="0"/>
              <a:t>Large text for statements, </a:t>
            </a:r>
            <a:br>
              <a:rPr lang="en-GB" noProof="0"/>
            </a:br>
            <a:r>
              <a:rPr lang="en-GB" noProof="0"/>
              <a:t>big ideas and </a:t>
            </a:r>
            <a:br>
              <a:rPr lang="en-GB" noProof="0"/>
            </a:br>
            <a:r>
              <a:rPr lang="en-GB" noProof="0"/>
              <a:t>key messages. </a:t>
            </a:r>
          </a:p>
        </p:txBody>
      </p:sp>
      <p:sp>
        <p:nvSpPr>
          <p:cNvPr id="2" name="Slide Number Placeholder 5">
            <a:extLst>
              <a:ext uri="{FF2B5EF4-FFF2-40B4-BE49-F238E27FC236}">
                <a16:creationId xmlns:a16="http://schemas.microsoft.com/office/drawing/2014/main" id="{069FE633-2601-998D-29F8-C3BBBDB8E51D}"/>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pic>
        <p:nvPicPr>
          <p:cNvPr id="3" name="Picture 2">
            <a:extLst>
              <a:ext uri="{FF2B5EF4-FFF2-40B4-BE49-F238E27FC236}">
                <a16:creationId xmlns:a16="http://schemas.microsoft.com/office/drawing/2014/main" id="{5A7BCD05-A605-243A-1D2D-674F82C3B29E}"/>
              </a:ext>
            </a:extLst>
          </p:cNvPr>
          <p:cNvPicPr>
            <a:picLocks noChangeAspect="1"/>
          </p:cNvPicPr>
          <p:nvPr userDrawn="1"/>
        </p:nvPicPr>
        <p:blipFill>
          <a:blip r:embed="rId2"/>
          <a:stretch>
            <a:fillRect/>
          </a:stretch>
        </p:blipFill>
        <p:spPr>
          <a:xfrm>
            <a:off x="627013" y="6250407"/>
            <a:ext cx="1384667" cy="333704"/>
          </a:xfrm>
          <a:prstGeom prst="rect">
            <a:avLst/>
          </a:prstGeom>
        </p:spPr>
      </p:pic>
    </p:spTree>
    <p:extLst>
      <p:ext uri="{BB962C8B-B14F-4D97-AF65-F5344CB8AC3E}">
        <p14:creationId xmlns:p14="http://schemas.microsoft.com/office/powerpoint/2010/main" val="38051955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Grey Solid Colour Background">
    <p:bg>
      <p:bgPr>
        <a:solidFill>
          <a:schemeClr val="tx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103FCDDE-5831-E16A-FDBD-9E33E217358B}"/>
              </a:ext>
            </a:extLst>
          </p:cNvPr>
          <p:cNvSpPr>
            <a:spLocks noGrp="1"/>
          </p:cNvSpPr>
          <p:nvPr>
            <p:ph type="body" sz="quarter" idx="13" hasCustomPrompt="1"/>
          </p:nvPr>
        </p:nvSpPr>
        <p:spPr>
          <a:xfrm>
            <a:off x="620328" y="687977"/>
            <a:ext cx="10962072" cy="5486400"/>
          </a:xfrm>
          <a:prstGeom prst="rect">
            <a:avLst/>
          </a:prstGeom>
        </p:spPr>
        <p:txBody>
          <a:bodyPr anchor="ctr"/>
          <a:lstStyle>
            <a:lvl1pPr marL="0" indent="0" algn="ctr">
              <a:buNone/>
              <a:defRPr sz="6600">
                <a:solidFill>
                  <a:schemeClr val="bg1"/>
                </a:solidFill>
              </a:defRPr>
            </a:lvl1pPr>
          </a:lstStyle>
          <a:p>
            <a:pPr lvl="0"/>
            <a:r>
              <a:rPr lang="en-GB" noProof="0"/>
              <a:t>Large text for statements, </a:t>
            </a:r>
            <a:br>
              <a:rPr lang="en-GB" noProof="0"/>
            </a:br>
            <a:r>
              <a:rPr lang="en-GB" noProof="0"/>
              <a:t>big ideas and </a:t>
            </a:r>
            <a:br>
              <a:rPr lang="en-GB" noProof="0"/>
            </a:br>
            <a:r>
              <a:rPr lang="en-GB" noProof="0"/>
              <a:t>key messages. </a:t>
            </a:r>
          </a:p>
        </p:txBody>
      </p:sp>
      <p:pic>
        <p:nvPicPr>
          <p:cNvPr id="12" name="Picture 11">
            <a:extLst>
              <a:ext uri="{FF2B5EF4-FFF2-40B4-BE49-F238E27FC236}">
                <a16:creationId xmlns:a16="http://schemas.microsoft.com/office/drawing/2014/main" id="{F8945D62-8FC3-8A22-73AF-5506ADDC37AF}"/>
              </a:ext>
            </a:extLst>
          </p:cNvPr>
          <p:cNvPicPr>
            <a:picLocks noChangeAspect="1"/>
          </p:cNvPicPr>
          <p:nvPr userDrawn="1"/>
        </p:nvPicPr>
        <p:blipFill>
          <a:blip r:embed="rId2"/>
          <a:stretch>
            <a:fillRect/>
          </a:stretch>
        </p:blipFill>
        <p:spPr>
          <a:xfrm>
            <a:off x="629853" y="6259237"/>
            <a:ext cx="1347809" cy="324822"/>
          </a:xfrm>
          <a:prstGeom prst="rect">
            <a:avLst/>
          </a:prstGeom>
        </p:spPr>
      </p:pic>
      <p:sp>
        <p:nvSpPr>
          <p:cNvPr id="2" name="Slide Number Placeholder 5">
            <a:extLst>
              <a:ext uri="{FF2B5EF4-FFF2-40B4-BE49-F238E27FC236}">
                <a16:creationId xmlns:a16="http://schemas.microsoft.com/office/drawing/2014/main" id="{069FE633-2601-998D-29F8-C3BBBDB8E51D}"/>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bg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30004949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blue triangle highligh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3DEFE6-41F2-C368-A09E-A15C8B3ED757}"/>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Title 1">
            <a:extLst>
              <a:ext uri="{FF2B5EF4-FFF2-40B4-BE49-F238E27FC236}">
                <a16:creationId xmlns:a16="http://schemas.microsoft.com/office/drawing/2014/main" id="{953ECF34-DC05-FE54-D04A-AB792700F753}"/>
              </a:ext>
            </a:extLst>
          </p:cNvPr>
          <p:cNvSpPr>
            <a:spLocks noGrp="1"/>
          </p:cNvSpPr>
          <p:nvPr>
            <p:ph type="title" hasCustomPrompt="1"/>
          </p:nvPr>
        </p:nvSpPr>
        <p:spPr>
          <a:xfrm>
            <a:off x="610105" y="691007"/>
            <a:ext cx="6059145"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4" name="Text Placeholder 3">
            <a:extLst>
              <a:ext uri="{FF2B5EF4-FFF2-40B4-BE49-F238E27FC236}">
                <a16:creationId xmlns:a16="http://schemas.microsoft.com/office/drawing/2014/main" id="{D0DFD31C-2469-F71E-104C-8C7C9BBF1AE6}"/>
              </a:ext>
            </a:extLst>
          </p:cNvPr>
          <p:cNvSpPr>
            <a:spLocks noGrp="1"/>
          </p:cNvSpPr>
          <p:nvPr>
            <p:ph type="body" sz="quarter" idx="13" hasCustomPrompt="1"/>
          </p:nvPr>
        </p:nvSpPr>
        <p:spPr>
          <a:xfrm>
            <a:off x="610105" y="1379792"/>
            <a:ext cx="6059145" cy="608013"/>
          </a:xfrm>
          <a:prstGeom prst="rect">
            <a:avLst/>
          </a:prstGeom>
        </p:spPr>
        <p:txBody>
          <a:bodyPr/>
          <a:lstStyle>
            <a:lvl1pPr marL="0" indent="0">
              <a:buNone/>
              <a:defRPr>
                <a:solidFill>
                  <a:srgbClr val="72A1D7"/>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HU" sz="2800">
              <a:solidFill>
                <a:srgbClr val="72A1D7"/>
              </a:solidFill>
              <a:latin typeface="Arial" panose="020B060402020202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82E54527-43D8-9D3E-9F58-2CA212B2E27C}"/>
              </a:ext>
            </a:extLst>
          </p:cNvPr>
          <p:cNvSpPr/>
          <p:nvPr userDrawn="1"/>
        </p:nvSpPr>
        <p:spPr>
          <a:xfrm rot="10800000">
            <a:off x="6809286" y="-1"/>
            <a:ext cx="5382714" cy="6858001"/>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Text Placeholder 7">
            <a:extLst>
              <a:ext uri="{FF2B5EF4-FFF2-40B4-BE49-F238E27FC236}">
                <a16:creationId xmlns:a16="http://schemas.microsoft.com/office/drawing/2014/main" id="{FB7BFD5E-2C0A-231E-FB6B-9E5900C550C8}"/>
              </a:ext>
            </a:extLst>
          </p:cNvPr>
          <p:cNvSpPr>
            <a:spLocks noGrp="1"/>
          </p:cNvSpPr>
          <p:nvPr>
            <p:ph type="body" sz="quarter" idx="14"/>
          </p:nvPr>
        </p:nvSpPr>
        <p:spPr>
          <a:xfrm>
            <a:off x="609600" y="2070774"/>
            <a:ext cx="6059488" cy="4096664"/>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5">
            <a:extLst>
              <a:ext uri="{FF2B5EF4-FFF2-40B4-BE49-F238E27FC236}">
                <a16:creationId xmlns:a16="http://schemas.microsoft.com/office/drawing/2014/main" id="{C7029E10-3967-F390-F732-CB96F3D19A04}"/>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11443898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green triangle highligh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3DEFE6-41F2-C368-A09E-A15C8B3ED757}"/>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Title 1">
            <a:extLst>
              <a:ext uri="{FF2B5EF4-FFF2-40B4-BE49-F238E27FC236}">
                <a16:creationId xmlns:a16="http://schemas.microsoft.com/office/drawing/2014/main" id="{953ECF34-DC05-FE54-D04A-AB792700F753}"/>
              </a:ext>
            </a:extLst>
          </p:cNvPr>
          <p:cNvSpPr>
            <a:spLocks noGrp="1"/>
          </p:cNvSpPr>
          <p:nvPr>
            <p:ph type="title" hasCustomPrompt="1"/>
          </p:nvPr>
        </p:nvSpPr>
        <p:spPr>
          <a:xfrm>
            <a:off x="610105" y="691007"/>
            <a:ext cx="6059145"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4" name="Text Placeholder 3">
            <a:extLst>
              <a:ext uri="{FF2B5EF4-FFF2-40B4-BE49-F238E27FC236}">
                <a16:creationId xmlns:a16="http://schemas.microsoft.com/office/drawing/2014/main" id="{D0DFD31C-2469-F71E-104C-8C7C9BBF1AE6}"/>
              </a:ext>
            </a:extLst>
          </p:cNvPr>
          <p:cNvSpPr>
            <a:spLocks noGrp="1"/>
          </p:cNvSpPr>
          <p:nvPr>
            <p:ph type="body" sz="quarter" idx="13" hasCustomPrompt="1"/>
          </p:nvPr>
        </p:nvSpPr>
        <p:spPr>
          <a:xfrm>
            <a:off x="610105" y="1379792"/>
            <a:ext cx="6059145" cy="608013"/>
          </a:xfrm>
          <a:prstGeom prst="rect">
            <a:avLst/>
          </a:prstGeom>
        </p:spPr>
        <p:txBody>
          <a:bodyPr/>
          <a:lstStyle>
            <a:lvl1pPr marL="0" indent="0">
              <a:buNone/>
              <a:defRPr>
                <a:solidFill>
                  <a:srgbClr val="72A1D7"/>
                </a:solidFill>
                <a:latin typeface="+mn-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GB" sz="2800" noProof="0">
              <a:solidFill>
                <a:srgbClr val="72A1D7"/>
              </a:solidFill>
              <a:latin typeface="Arial" panose="020B060402020202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82E54527-43D8-9D3E-9F58-2CA212B2E27C}"/>
              </a:ext>
            </a:extLst>
          </p:cNvPr>
          <p:cNvSpPr/>
          <p:nvPr userDrawn="1"/>
        </p:nvSpPr>
        <p:spPr>
          <a:xfrm rot="10800000">
            <a:off x="6809286" y="-1"/>
            <a:ext cx="5382714" cy="6858001"/>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Text Placeholder 7">
            <a:extLst>
              <a:ext uri="{FF2B5EF4-FFF2-40B4-BE49-F238E27FC236}">
                <a16:creationId xmlns:a16="http://schemas.microsoft.com/office/drawing/2014/main" id="{26AFCFBF-4C66-5DE4-3BC8-78DEE0B1C80C}"/>
              </a:ext>
            </a:extLst>
          </p:cNvPr>
          <p:cNvSpPr>
            <a:spLocks noGrp="1"/>
          </p:cNvSpPr>
          <p:nvPr>
            <p:ph type="body" sz="quarter" idx="14"/>
          </p:nvPr>
        </p:nvSpPr>
        <p:spPr>
          <a:xfrm>
            <a:off x="609600" y="2070774"/>
            <a:ext cx="6059488" cy="4096664"/>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5">
            <a:extLst>
              <a:ext uri="{FF2B5EF4-FFF2-40B4-BE49-F238E27FC236}">
                <a16:creationId xmlns:a16="http://schemas.microsoft.com/office/drawing/2014/main" id="{25674A7B-648B-80EC-5CC1-2C7447D93E7A}"/>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15711366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with gold triangle highligh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3DEFE6-41F2-C368-A09E-A15C8B3ED757}"/>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Title 1">
            <a:extLst>
              <a:ext uri="{FF2B5EF4-FFF2-40B4-BE49-F238E27FC236}">
                <a16:creationId xmlns:a16="http://schemas.microsoft.com/office/drawing/2014/main" id="{953ECF34-DC05-FE54-D04A-AB792700F753}"/>
              </a:ext>
            </a:extLst>
          </p:cNvPr>
          <p:cNvSpPr>
            <a:spLocks noGrp="1"/>
          </p:cNvSpPr>
          <p:nvPr>
            <p:ph type="title" hasCustomPrompt="1"/>
          </p:nvPr>
        </p:nvSpPr>
        <p:spPr>
          <a:xfrm>
            <a:off x="610105" y="691007"/>
            <a:ext cx="6059145"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4" name="Text Placeholder 3">
            <a:extLst>
              <a:ext uri="{FF2B5EF4-FFF2-40B4-BE49-F238E27FC236}">
                <a16:creationId xmlns:a16="http://schemas.microsoft.com/office/drawing/2014/main" id="{D0DFD31C-2469-F71E-104C-8C7C9BBF1AE6}"/>
              </a:ext>
            </a:extLst>
          </p:cNvPr>
          <p:cNvSpPr>
            <a:spLocks noGrp="1"/>
          </p:cNvSpPr>
          <p:nvPr>
            <p:ph type="body" sz="quarter" idx="13" hasCustomPrompt="1"/>
          </p:nvPr>
        </p:nvSpPr>
        <p:spPr>
          <a:xfrm>
            <a:off x="610105" y="1379792"/>
            <a:ext cx="6059145" cy="608013"/>
          </a:xfrm>
          <a:prstGeom prst="rect">
            <a:avLst/>
          </a:prstGeom>
        </p:spPr>
        <p:txBody>
          <a:bodyPr/>
          <a:lstStyle>
            <a:lvl1pPr marL="0" indent="0">
              <a:buNone/>
              <a:defRPr>
                <a:solidFill>
                  <a:srgbClr val="72A1D7"/>
                </a:solidFill>
                <a:latin typeface="+mn-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GB" sz="2800" noProof="0">
              <a:solidFill>
                <a:srgbClr val="72A1D7"/>
              </a:solidFill>
              <a:latin typeface="Arial" panose="020B060402020202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82E54527-43D8-9D3E-9F58-2CA212B2E27C}"/>
              </a:ext>
            </a:extLst>
          </p:cNvPr>
          <p:cNvSpPr/>
          <p:nvPr userDrawn="1"/>
        </p:nvSpPr>
        <p:spPr>
          <a:xfrm rot="10800000">
            <a:off x="6809286" y="-1"/>
            <a:ext cx="5382714" cy="6858001"/>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Text Placeholder 7">
            <a:extLst>
              <a:ext uri="{FF2B5EF4-FFF2-40B4-BE49-F238E27FC236}">
                <a16:creationId xmlns:a16="http://schemas.microsoft.com/office/drawing/2014/main" id="{B6E92B33-D8C1-1079-9945-656C2953E2BE}"/>
              </a:ext>
            </a:extLst>
          </p:cNvPr>
          <p:cNvSpPr>
            <a:spLocks noGrp="1"/>
          </p:cNvSpPr>
          <p:nvPr>
            <p:ph type="body" sz="quarter" idx="14"/>
          </p:nvPr>
        </p:nvSpPr>
        <p:spPr>
          <a:xfrm>
            <a:off x="609600" y="2070774"/>
            <a:ext cx="6059488" cy="4096664"/>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5">
            <a:extLst>
              <a:ext uri="{FF2B5EF4-FFF2-40B4-BE49-F238E27FC236}">
                <a16:creationId xmlns:a16="http://schemas.microsoft.com/office/drawing/2014/main" id="{4B9811EF-E567-D2F0-10A3-0F31A3B8AD81}"/>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36709351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dark green triangle highligh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3DEFE6-41F2-C368-A09E-A15C8B3ED757}"/>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Title 1">
            <a:extLst>
              <a:ext uri="{FF2B5EF4-FFF2-40B4-BE49-F238E27FC236}">
                <a16:creationId xmlns:a16="http://schemas.microsoft.com/office/drawing/2014/main" id="{953ECF34-DC05-FE54-D04A-AB792700F753}"/>
              </a:ext>
            </a:extLst>
          </p:cNvPr>
          <p:cNvSpPr>
            <a:spLocks noGrp="1"/>
          </p:cNvSpPr>
          <p:nvPr>
            <p:ph type="title" hasCustomPrompt="1"/>
          </p:nvPr>
        </p:nvSpPr>
        <p:spPr>
          <a:xfrm>
            <a:off x="610105" y="691007"/>
            <a:ext cx="6059145"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4" name="Text Placeholder 3">
            <a:extLst>
              <a:ext uri="{FF2B5EF4-FFF2-40B4-BE49-F238E27FC236}">
                <a16:creationId xmlns:a16="http://schemas.microsoft.com/office/drawing/2014/main" id="{D0DFD31C-2469-F71E-104C-8C7C9BBF1AE6}"/>
              </a:ext>
            </a:extLst>
          </p:cNvPr>
          <p:cNvSpPr>
            <a:spLocks noGrp="1"/>
          </p:cNvSpPr>
          <p:nvPr>
            <p:ph type="body" sz="quarter" idx="13" hasCustomPrompt="1"/>
          </p:nvPr>
        </p:nvSpPr>
        <p:spPr>
          <a:xfrm>
            <a:off x="610105" y="1379792"/>
            <a:ext cx="6059145" cy="608013"/>
          </a:xfrm>
          <a:prstGeom prst="rect">
            <a:avLst/>
          </a:prstGeom>
        </p:spPr>
        <p:txBody>
          <a:bodyPr/>
          <a:lstStyle>
            <a:lvl1pPr marL="0" indent="0">
              <a:buNone/>
              <a:defRPr>
                <a:solidFill>
                  <a:srgbClr val="72A1D7"/>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HU" sz="2800">
              <a:solidFill>
                <a:srgbClr val="72A1D7"/>
              </a:solidFill>
              <a:latin typeface="Arial" panose="020B060402020202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82E54527-43D8-9D3E-9F58-2CA212B2E27C}"/>
              </a:ext>
            </a:extLst>
          </p:cNvPr>
          <p:cNvSpPr/>
          <p:nvPr userDrawn="1"/>
        </p:nvSpPr>
        <p:spPr>
          <a:xfrm rot="10800000">
            <a:off x="6809286" y="-1"/>
            <a:ext cx="5382714" cy="6858001"/>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Text Placeholder 8">
            <a:extLst>
              <a:ext uri="{FF2B5EF4-FFF2-40B4-BE49-F238E27FC236}">
                <a16:creationId xmlns:a16="http://schemas.microsoft.com/office/drawing/2014/main" id="{308CA319-633D-46E4-5D49-75571EB6268B}"/>
              </a:ext>
            </a:extLst>
          </p:cNvPr>
          <p:cNvSpPr>
            <a:spLocks noGrp="1"/>
          </p:cNvSpPr>
          <p:nvPr>
            <p:ph type="body" sz="quarter" idx="14"/>
          </p:nvPr>
        </p:nvSpPr>
        <p:spPr>
          <a:xfrm>
            <a:off x="609600" y="2057400"/>
            <a:ext cx="6059488" cy="4110038"/>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5">
            <a:extLst>
              <a:ext uri="{FF2B5EF4-FFF2-40B4-BE49-F238E27FC236}">
                <a16:creationId xmlns:a16="http://schemas.microsoft.com/office/drawing/2014/main" id="{B708FB87-3814-22EE-B993-13C8C094DF84}"/>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29510912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dark blue triangle highligh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3DEFE6-41F2-C368-A09E-A15C8B3ED757}"/>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Title 1">
            <a:extLst>
              <a:ext uri="{FF2B5EF4-FFF2-40B4-BE49-F238E27FC236}">
                <a16:creationId xmlns:a16="http://schemas.microsoft.com/office/drawing/2014/main" id="{953ECF34-DC05-FE54-D04A-AB792700F753}"/>
              </a:ext>
            </a:extLst>
          </p:cNvPr>
          <p:cNvSpPr>
            <a:spLocks noGrp="1"/>
          </p:cNvSpPr>
          <p:nvPr>
            <p:ph type="title" hasCustomPrompt="1"/>
          </p:nvPr>
        </p:nvSpPr>
        <p:spPr>
          <a:xfrm>
            <a:off x="610105" y="691007"/>
            <a:ext cx="6059145"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4" name="Text Placeholder 3">
            <a:extLst>
              <a:ext uri="{FF2B5EF4-FFF2-40B4-BE49-F238E27FC236}">
                <a16:creationId xmlns:a16="http://schemas.microsoft.com/office/drawing/2014/main" id="{D0DFD31C-2469-F71E-104C-8C7C9BBF1AE6}"/>
              </a:ext>
            </a:extLst>
          </p:cNvPr>
          <p:cNvSpPr>
            <a:spLocks noGrp="1"/>
          </p:cNvSpPr>
          <p:nvPr>
            <p:ph type="body" sz="quarter" idx="13" hasCustomPrompt="1"/>
          </p:nvPr>
        </p:nvSpPr>
        <p:spPr>
          <a:xfrm>
            <a:off x="610105" y="1379792"/>
            <a:ext cx="6059145" cy="608013"/>
          </a:xfrm>
          <a:prstGeom prst="rect">
            <a:avLst/>
          </a:prstGeom>
        </p:spPr>
        <p:txBody>
          <a:bodyPr/>
          <a:lstStyle>
            <a:lvl1pPr marL="0" indent="0">
              <a:buNone/>
              <a:defRPr>
                <a:solidFill>
                  <a:srgbClr val="72A1D7"/>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HU" sz="2800">
              <a:solidFill>
                <a:srgbClr val="72A1D7"/>
              </a:solidFill>
              <a:latin typeface="Arial" panose="020B060402020202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82E54527-43D8-9D3E-9F58-2CA212B2E27C}"/>
              </a:ext>
            </a:extLst>
          </p:cNvPr>
          <p:cNvSpPr/>
          <p:nvPr userDrawn="1"/>
        </p:nvSpPr>
        <p:spPr>
          <a:xfrm rot="10800000">
            <a:off x="6809286" y="-1"/>
            <a:ext cx="5382714" cy="6858001"/>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Text Placeholder 8">
            <a:extLst>
              <a:ext uri="{FF2B5EF4-FFF2-40B4-BE49-F238E27FC236}">
                <a16:creationId xmlns:a16="http://schemas.microsoft.com/office/drawing/2014/main" id="{CA09E2D5-9863-E679-3689-3F5E62CCE619}"/>
              </a:ext>
            </a:extLst>
          </p:cNvPr>
          <p:cNvSpPr>
            <a:spLocks noGrp="1"/>
          </p:cNvSpPr>
          <p:nvPr>
            <p:ph type="body" sz="quarter" idx="14"/>
          </p:nvPr>
        </p:nvSpPr>
        <p:spPr>
          <a:xfrm>
            <a:off x="609600" y="2070774"/>
            <a:ext cx="6059488" cy="4096664"/>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5">
            <a:extLst>
              <a:ext uri="{FF2B5EF4-FFF2-40B4-BE49-F238E27FC236}">
                <a16:creationId xmlns:a16="http://schemas.microsoft.com/office/drawing/2014/main" id="{08389D32-DB99-F784-BFB5-9B8E8A5ABAD1}"/>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11330405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orange  triangle highligh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3DEFE6-41F2-C368-A09E-A15C8B3ED757}"/>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Title 1">
            <a:extLst>
              <a:ext uri="{FF2B5EF4-FFF2-40B4-BE49-F238E27FC236}">
                <a16:creationId xmlns:a16="http://schemas.microsoft.com/office/drawing/2014/main" id="{953ECF34-DC05-FE54-D04A-AB792700F753}"/>
              </a:ext>
            </a:extLst>
          </p:cNvPr>
          <p:cNvSpPr>
            <a:spLocks noGrp="1"/>
          </p:cNvSpPr>
          <p:nvPr>
            <p:ph type="title" hasCustomPrompt="1"/>
          </p:nvPr>
        </p:nvSpPr>
        <p:spPr>
          <a:xfrm>
            <a:off x="610105" y="691007"/>
            <a:ext cx="6059145"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4" name="Text Placeholder 3">
            <a:extLst>
              <a:ext uri="{FF2B5EF4-FFF2-40B4-BE49-F238E27FC236}">
                <a16:creationId xmlns:a16="http://schemas.microsoft.com/office/drawing/2014/main" id="{D0DFD31C-2469-F71E-104C-8C7C9BBF1AE6}"/>
              </a:ext>
            </a:extLst>
          </p:cNvPr>
          <p:cNvSpPr>
            <a:spLocks noGrp="1"/>
          </p:cNvSpPr>
          <p:nvPr>
            <p:ph type="body" sz="quarter" idx="13" hasCustomPrompt="1"/>
          </p:nvPr>
        </p:nvSpPr>
        <p:spPr>
          <a:xfrm>
            <a:off x="610105" y="1379792"/>
            <a:ext cx="6059145" cy="608013"/>
          </a:xfrm>
          <a:prstGeom prst="rect">
            <a:avLst/>
          </a:prstGeom>
        </p:spPr>
        <p:txBody>
          <a:bodyPr/>
          <a:lstStyle>
            <a:lvl1pPr marL="0" indent="0">
              <a:buNone/>
              <a:defRPr>
                <a:solidFill>
                  <a:srgbClr val="72A1D7"/>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HU" sz="2800">
              <a:solidFill>
                <a:srgbClr val="72A1D7"/>
              </a:solidFill>
              <a:latin typeface="Arial" panose="020B060402020202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82E54527-43D8-9D3E-9F58-2CA212B2E27C}"/>
              </a:ext>
            </a:extLst>
          </p:cNvPr>
          <p:cNvSpPr/>
          <p:nvPr userDrawn="1"/>
        </p:nvSpPr>
        <p:spPr>
          <a:xfrm rot="10800000">
            <a:off x="6809286" y="-1"/>
            <a:ext cx="5382714" cy="6858001"/>
          </a:xfrm>
          <a:prstGeom prst="r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Text Placeholder 8">
            <a:extLst>
              <a:ext uri="{FF2B5EF4-FFF2-40B4-BE49-F238E27FC236}">
                <a16:creationId xmlns:a16="http://schemas.microsoft.com/office/drawing/2014/main" id="{589C4342-21C8-E9DE-FC48-09D402EBCCE0}"/>
              </a:ext>
            </a:extLst>
          </p:cNvPr>
          <p:cNvSpPr>
            <a:spLocks noGrp="1"/>
          </p:cNvSpPr>
          <p:nvPr>
            <p:ph type="body" sz="quarter" idx="14"/>
          </p:nvPr>
        </p:nvSpPr>
        <p:spPr>
          <a:xfrm>
            <a:off x="609600" y="2066925"/>
            <a:ext cx="6059488" cy="4100513"/>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5">
            <a:extLst>
              <a:ext uri="{FF2B5EF4-FFF2-40B4-BE49-F238E27FC236}">
                <a16:creationId xmlns:a16="http://schemas.microsoft.com/office/drawing/2014/main" id="{0434E1FE-E693-38C2-7068-53AAD29C810B}"/>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1164771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cream triangle highligh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3DEFE6-41F2-C368-A09E-A15C8B3ED757}"/>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Title 1">
            <a:extLst>
              <a:ext uri="{FF2B5EF4-FFF2-40B4-BE49-F238E27FC236}">
                <a16:creationId xmlns:a16="http://schemas.microsoft.com/office/drawing/2014/main" id="{953ECF34-DC05-FE54-D04A-AB792700F753}"/>
              </a:ext>
            </a:extLst>
          </p:cNvPr>
          <p:cNvSpPr>
            <a:spLocks noGrp="1"/>
          </p:cNvSpPr>
          <p:nvPr>
            <p:ph type="title" hasCustomPrompt="1"/>
          </p:nvPr>
        </p:nvSpPr>
        <p:spPr>
          <a:xfrm>
            <a:off x="610105" y="691007"/>
            <a:ext cx="6059145"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4" name="Text Placeholder 3">
            <a:extLst>
              <a:ext uri="{FF2B5EF4-FFF2-40B4-BE49-F238E27FC236}">
                <a16:creationId xmlns:a16="http://schemas.microsoft.com/office/drawing/2014/main" id="{D0DFD31C-2469-F71E-104C-8C7C9BBF1AE6}"/>
              </a:ext>
            </a:extLst>
          </p:cNvPr>
          <p:cNvSpPr>
            <a:spLocks noGrp="1"/>
          </p:cNvSpPr>
          <p:nvPr>
            <p:ph type="body" sz="quarter" idx="13" hasCustomPrompt="1"/>
          </p:nvPr>
        </p:nvSpPr>
        <p:spPr>
          <a:xfrm>
            <a:off x="610105" y="1379792"/>
            <a:ext cx="6059145" cy="608013"/>
          </a:xfrm>
          <a:prstGeom prst="rect">
            <a:avLst/>
          </a:prstGeom>
        </p:spPr>
        <p:txBody>
          <a:bodyPr/>
          <a:lstStyle>
            <a:lvl1pPr marL="0" indent="0">
              <a:buNone/>
              <a:defRPr>
                <a:solidFill>
                  <a:srgbClr val="72A1D7"/>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HU" sz="2800">
              <a:solidFill>
                <a:srgbClr val="72A1D7"/>
              </a:solidFill>
              <a:latin typeface="Arial" panose="020B060402020202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82E54527-43D8-9D3E-9F58-2CA212B2E27C}"/>
              </a:ext>
            </a:extLst>
          </p:cNvPr>
          <p:cNvSpPr/>
          <p:nvPr userDrawn="1"/>
        </p:nvSpPr>
        <p:spPr>
          <a:xfrm rot="10800000">
            <a:off x="6809286" y="-1"/>
            <a:ext cx="5382714" cy="6858001"/>
          </a:xfrm>
          <a:prstGeom prst="r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Text Placeholder 8">
            <a:extLst>
              <a:ext uri="{FF2B5EF4-FFF2-40B4-BE49-F238E27FC236}">
                <a16:creationId xmlns:a16="http://schemas.microsoft.com/office/drawing/2014/main" id="{CA09E2D5-9863-E679-3689-3F5E62CCE619}"/>
              </a:ext>
            </a:extLst>
          </p:cNvPr>
          <p:cNvSpPr>
            <a:spLocks noGrp="1"/>
          </p:cNvSpPr>
          <p:nvPr>
            <p:ph type="body" sz="quarter" idx="14"/>
          </p:nvPr>
        </p:nvSpPr>
        <p:spPr>
          <a:xfrm>
            <a:off x="609600" y="2070774"/>
            <a:ext cx="6059488" cy="4096664"/>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5">
            <a:extLst>
              <a:ext uri="{FF2B5EF4-FFF2-40B4-BE49-F238E27FC236}">
                <a16:creationId xmlns:a16="http://schemas.microsoft.com/office/drawing/2014/main" id="{08389D32-DB99-F784-BFB5-9B8E8A5ABAD1}"/>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18786511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grey triangle highligh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3DEFE6-41F2-C368-A09E-A15C8B3ED757}"/>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Title 1">
            <a:extLst>
              <a:ext uri="{FF2B5EF4-FFF2-40B4-BE49-F238E27FC236}">
                <a16:creationId xmlns:a16="http://schemas.microsoft.com/office/drawing/2014/main" id="{953ECF34-DC05-FE54-D04A-AB792700F753}"/>
              </a:ext>
            </a:extLst>
          </p:cNvPr>
          <p:cNvSpPr>
            <a:spLocks noGrp="1"/>
          </p:cNvSpPr>
          <p:nvPr>
            <p:ph type="title" hasCustomPrompt="1"/>
          </p:nvPr>
        </p:nvSpPr>
        <p:spPr>
          <a:xfrm>
            <a:off x="610105" y="691007"/>
            <a:ext cx="6059145"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4" name="Text Placeholder 3">
            <a:extLst>
              <a:ext uri="{FF2B5EF4-FFF2-40B4-BE49-F238E27FC236}">
                <a16:creationId xmlns:a16="http://schemas.microsoft.com/office/drawing/2014/main" id="{D0DFD31C-2469-F71E-104C-8C7C9BBF1AE6}"/>
              </a:ext>
            </a:extLst>
          </p:cNvPr>
          <p:cNvSpPr>
            <a:spLocks noGrp="1"/>
          </p:cNvSpPr>
          <p:nvPr>
            <p:ph type="body" sz="quarter" idx="13" hasCustomPrompt="1"/>
          </p:nvPr>
        </p:nvSpPr>
        <p:spPr>
          <a:xfrm>
            <a:off x="610105" y="1379792"/>
            <a:ext cx="6059145" cy="608013"/>
          </a:xfrm>
          <a:prstGeom prst="rect">
            <a:avLst/>
          </a:prstGeom>
        </p:spPr>
        <p:txBody>
          <a:bodyPr/>
          <a:lstStyle>
            <a:lvl1pPr marL="0" indent="0">
              <a:buNone/>
              <a:defRPr>
                <a:solidFill>
                  <a:srgbClr val="72A1D7"/>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HU" sz="2800">
              <a:solidFill>
                <a:srgbClr val="72A1D7"/>
              </a:solidFill>
              <a:latin typeface="Arial" panose="020B060402020202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82E54527-43D8-9D3E-9F58-2CA212B2E27C}"/>
              </a:ext>
            </a:extLst>
          </p:cNvPr>
          <p:cNvSpPr/>
          <p:nvPr userDrawn="1"/>
        </p:nvSpPr>
        <p:spPr>
          <a:xfrm rot="10800000">
            <a:off x="6809286" y="-1"/>
            <a:ext cx="5382714" cy="6858001"/>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Text Placeholder 8">
            <a:extLst>
              <a:ext uri="{FF2B5EF4-FFF2-40B4-BE49-F238E27FC236}">
                <a16:creationId xmlns:a16="http://schemas.microsoft.com/office/drawing/2014/main" id="{CA09E2D5-9863-E679-3689-3F5E62CCE619}"/>
              </a:ext>
            </a:extLst>
          </p:cNvPr>
          <p:cNvSpPr>
            <a:spLocks noGrp="1"/>
          </p:cNvSpPr>
          <p:nvPr>
            <p:ph type="body" sz="quarter" idx="14"/>
          </p:nvPr>
        </p:nvSpPr>
        <p:spPr>
          <a:xfrm>
            <a:off x="609600" y="2070774"/>
            <a:ext cx="6059488" cy="4096664"/>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5">
            <a:extLst>
              <a:ext uri="{FF2B5EF4-FFF2-40B4-BE49-F238E27FC236}">
                <a16:creationId xmlns:a16="http://schemas.microsoft.com/office/drawing/2014/main" id="{08389D32-DB99-F784-BFB5-9B8E8A5ABAD1}"/>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25149441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95EBCB3-8C56-8F95-7A95-797AEEA019C5}"/>
              </a:ext>
            </a:extLst>
          </p:cNvPr>
          <p:cNvSpPr>
            <a:spLocks noGrp="1"/>
          </p:cNvSpPr>
          <p:nvPr>
            <p:ph type="title" hasCustomPrompt="1"/>
          </p:nvPr>
        </p:nvSpPr>
        <p:spPr>
          <a:xfrm>
            <a:off x="610105" y="699051"/>
            <a:ext cx="5485894"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11" name="Text Placeholder 3"/>
          <p:cNvSpPr>
            <a:spLocks noGrp="1"/>
          </p:cNvSpPr>
          <p:nvPr>
            <p:ph type="body" sz="quarter" idx="13" hasCustomPrompt="1"/>
          </p:nvPr>
        </p:nvSpPr>
        <p:spPr>
          <a:xfrm>
            <a:off x="610104" y="1377236"/>
            <a:ext cx="5485895" cy="608013"/>
          </a:xfrm>
          <a:prstGeom prst="rect">
            <a:avLst/>
          </a:prstGeom>
        </p:spPr>
        <p:txBody>
          <a:bodyPr/>
          <a:lstStyle>
            <a:lvl1pPr marL="0" indent="0">
              <a:buNone/>
              <a:defRPr>
                <a:solidFill>
                  <a:srgbClr val="72A1D7"/>
                </a:solidFill>
                <a:latin typeface="+mn-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HU" sz="2800">
              <a:solidFill>
                <a:srgbClr val="72A1D7"/>
              </a:solidFill>
              <a:latin typeface="Arial" panose="020B0604020202020204" pitchFamily="34" charset="0"/>
              <a:cs typeface="Arial" panose="020B0604020202020204" pitchFamily="34" charset="0"/>
            </a:endParaRPr>
          </a:p>
        </p:txBody>
      </p:sp>
      <p:sp>
        <p:nvSpPr>
          <p:cNvPr id="3" name="Picture Placeholder 2"/>
          <p:cNvSpPr>
            <a:spLocks noGrp="1"/>
          </p:cNvSpPr>
          <p:nvPr>
            <p:ph type="pic" sz="quarter" idx="15"/>
          </p:nvPr>
        </p:nvSpPr>
        <p:spPr>
          <a:xfrm>
            <a:off x="6245732" y="699050"/>
            <a:ext cx="5336163" cy="5475041"/>
          </a:xfrm>
          <a:prstGeom prst="rect">
            <a:avLst/>
          </a:prstGeom>
        </p:spPr>
        <p:txBody>
          <a:bodyPr/>
          <a:lstStyle/>
          <a:p>
            <a:endParaRPr lang="en-GB" noProof="0"/>
          </a:p>
        </p:txBody>
      </p:sp>
      <p:sp>
        <p:nvSpPr>
          <p:cNvPr id="5" name="Text Placeholder 5">
            <a:extLst>
              <a:ext uri="{FF2B5EF4-FFF2-40B4-BE49-F238E27FC236}">
                <a16:creationId xmlns:a16="http://schemas.microsoft.com/office/drawing/2014/main" id="{59CDC712-168B-750B-E778-71625A2005C4}"/>
              </a:ext>
            </a:extLst>
          </p:cNvPr>
          <p:cNvSpPr>
            <a:spLocks noGrp="1"/>
          </p:cNvSpPr>
          <p:nvPr>
            <p:ph type="body" sz="quarter" idx="16" hasCustomPrompt="1"/>
          </p:nvPr>
        </p:nvSpPr>
        <p:spPr>
          <a:xfrm>
            <a:off x="6245733" y="5995684"/>
            <a:ext cx="1533235" cy="178408"/>
          </a:xfrm>
          <a:prstGeom prst="rect">
            <a:avLst/>
          </a:prstGeom>
        </p:spPr>
        <p:txBody>
          <a:bodyPr/>
          <a:lstStyle>
            <a:lvl1pPr marL="0" indent="0">
              <a:buNone/>
              <a:defRPr sz="1000"/>
            </a:lvl1pPr>
          </a:lstStyle>
          <a:p>
            <a:pPr lvl="0"/>
            <a:r>
              <a:rPr lang="en-GB" noProof="0"/>
              <a:t>Image: Author</a:t>
            </a:r>
          </a:p>
        </p:txBody>
      </p:sp>
      <p:pic>
        <p:nvPicPr>
          <p:cNvPr id="17" name="Picture 16">
            <a:extLst>
              <a:ext uri="{FF2B5EF4-FFF2-40B4-BE49-F238E27FC236}">
                <a16:creationId xmlns:a16="http://schemas.microsoft.com/office/drawing/2014/main" id="{2B553A0F-5790-7543-7C75-EC2E79D728A5}"/>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7" name="Text Placeholder 6">
            <a:extLst>
              <a:ext uri="{FF2B5EF4-FFF2-40B4-BE49-F238E27FC236}">
                <a16:creationId xmlns:a16="http://schemas.microsoft.com/office/drawing/2014/main" id="{BC88BB3F-A5FA-CFD2-FF87-BD06F653E7A0}"/>
              </a:ext>
            </a:extLst>
          </p:cNvPr>
          <p:cNvSpPr>
            <a:spLocks noGrp="1"/>
          </p:cNvSpPr>
          <p:nvPr>
            <p:ph type="body" sz="quarter" idx="17"/>
          </p:nvPr>
        </p:nvSpPr>
        <p:spPr>
          <a:xfrm>
            <a:off x="609600" y="2057400"/>
            <a:ext cx="5486400" cy="4102100"/>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Slide Number Placeholder 5">
            <a:extLst>
              <a:ext uri="{FF2B5EF4-FFF2-40B4-BE49-F238E27FC236}">
                <a16:creationId xmlns:a16="http://schemas.microsoft.com/office/drawing/2014/main" id="{F770C399-CA42-9049-9693-712DCE512C51}"/>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5462342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al slide with contac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2C2F91-AF6E-9492-E519-7499CAC1EE35}"/>
              </a:ext>
            </a:extLst>
          </p:cNvPr>
          <p:cNvPicPr>
            <a:picLocks noChangeAspect="1"/>
          </p:cNvPicPr>
          <p:nvPr userDrawn="1"/>
        </p:nvPicPr>
        <p:blipFill>
          <a:blip r:embed="rId2"/>
          <a:stretch>
            <a:fillRect/>
          </a:stretch>
        </p:blipFill>
        <p:spPr>
          <a:xfrm>
            <a:off x="7509534" y="1380573"/>
            <a:ext cx="3384890" cy="3384890"/>
          </a:xfrm>
          <a:prstGeom prst="rect">
            <a:avLst/>
          </a:prstGeom>
        </p:spPr>
      </p:pic>
      <p:sp>
        <p:nvSpPr>
          <p:cNvPr id="4" name="TextBox 3">
            <a:extLst>
              <a:ext uri="{FF2B5EF4-FFF2-40B4-BE49-F238E27FC236}">
                <a16:creationId xmlns:a16="http://schemas.microsoft.com/office/drawing/2014/main" id="{50ACAD5B-3559-9A92-683C-CFFDCA10E750}"/>
              </a:ext>
            </a:extLst>
          </p:cNvPr>
          <p:cNvSpPr txBox="1"/>
          <p:nvPr userDrawn="1"/>
        </p:nvSpPr>
        <p:spPr>
          <a:xfrm>
            <a:off x="1245323" y="1380572"/>
            <a:ext cx="4119154" cy="1323439"/>
          </a:xfrm>
          <a:prstGeom prst="rect">
            <a:avLst/>
          </a:prstGeom>
          <a:noFill/>
        </p:spPr>
        <p:txBody>
          <a:bodyPr wrap="square" rtlCol="0">
            <a:spAutoFit/>
          </a:bodyPr>
          <a:lstStyle/>
          <a:p>
            <a:r>
              <a:rPr lang="en-GB" sz="4000" b="1">
                <a:solidFill>
                  <a:schemeClr val="accent1"/>
                </a:solidFill>
                <a:latin typeface="+mj-lt"/>
              </a:rPr>
              <a:t>Connect with </a:t>
            </a:r>
            <a:r>
              <a:rPr lang="en-GB" sz="4000" b="1" err="1">
                <a:solidFill>
                  <a:schemeClr val="accent1"/>
                </a:solidFill>
                <a:latin typeface="+mj-lt"/>
              </a:rPr>
              <a:t>NaturaConnect</a:t>
            </a:r>
            <a:r>
              <a:rPr lang="en-GB" sz="4000" b="1">
                <a:solidFill>
                  <a:schemeClr val="accent1"/>
                </a:solidFill>
                <a:latin typeface="+mj-lt"/>
              </a:rPr>
              <a:t>!</a:t>
            </a:r>
            <a:endParaRPr lang="de-DE" sz="4000" b="1">
              <a:solidFill>
                <a:schemeClr val="accent1"/>
              </a:solidFill>
              <a:latin typeface="+mj-lt"/>
            </a:endParaRPr>
          </a:p>
        </p:txBody>
      </p:sp>
      <p:sp>
        <p:nvSpPr>
          <p:cNvPr id="5" name="TextBox 4">
            <a:extLst>
              <a:ext uri="{FF2B5EF4-FFF2-40B4-BE49-F238E27FC236}">
                <a16:creationId xmlns:a16="http://schemas.microsoft.com/office/drawing/2014/main" id="{BC599469-336C-4754-F546-09CA533153C4}"/>
              </a:ext>
            </a:extLst>
          </p:cNvPr>
          <p:cNvSpPr txBox="1"/>
          <p:nvPr userDrawn="1"/>
        </p:nvSpPr>
        <p:spPr>
          <a:xfrm>
            <a:off x="1576244" y="3133725"/>
            <a:ext cx="2734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accent2"/>
                </a:solidFill>
                <a:effectLst/>
                <a:latin typeface="Arial" panose="020B0604020202020204" pitchFamily="34" charset="0"/>
                <a:ea typeface="+mn-ea"/>
                <a:cs typeface="Arial" panose="020B0604020202020204" pitchFamily="34" charset="0"/>
              </a:rPr>
              <a:t>www.naturaconnect.eu</a:t>
            </a:r>
            <a:endParaRPr lang="en-US" sz="2000" b="1">
              <a:solidFill>
                <a:schemeClr val="accent2"/>
              </a:solidFill>
              <a:effectLst/>
            </a:endParaRPr>
          </a:p>
        </p:txBody>
      </p:sp>
      <p:sp>
        <p:nvSpPr>
          <p:cNvPr id="7" name="TextBox 6">
            <a:extLst>
              <a:ext uri="{FF2B5EF4-FFF2-40B4-BE49-F238E27FC236}">
                <a16:creationId xmlns:a16="http://schemas.microsoft.com/office/drawing/2014/main" id="{A6D59F5E-C94C-AA4C-3381-C876EFCAFB2F}"/>
              </a:ext>
            </a:extLst>
          </p:cNvPr>
          <p:cNvSpPr txBox="1"/>
          <p:nvPr userDrawn="1"/>
        </p:nvSpPr>
        <p:spPr>
          <a:xfrm>
            <a:off x="1564799" y="3631423"/>
            <a:ext cx="31176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accent1"/>
                </a:solidFill>
                <a:effectLst/>
                <a:latin typeface="Arial" panose="020B0604020202020204" pitchFamily="34" charset="0"/>
                <a:ea typeface="+mn-ea"/>
                <a:cs typeface="Arial" panose="020B0604020202020204" pitchFamily="34" charset="0"/>
              </a:rPr>
              <a:t>naturaconnect@iiasa.ac.at</a:t>
            </a:r>
            <a:endParaRPr lang="de-DE" b="1">
              <a:solidFill>
                <a:schemeClr val="accent1"/>
              </a:solidFill>
            </a:endParaRPr>
          </a:p>
        </p:txBody>
      </p:sp>
      <p:sp>
        <p:nvSpPr>
          <p:cNvPr id="9" name="TextBox 8">
            <a:extLst>
              <a:ext uri="{FF2B5EF4-FFF2-40B4-BE49-F238E27FC236}">
                <a16:creationId xmlns:a16="http://schemas.microsoft.com/office/drawing/2014/main" id="{19F51A5A-8F67-AB55-AE23-8784BCEDC3D0}"/>
              </a:ext>
            </a:extLst>
          </p:cNvPr>
          <p:cNvSpPr txBox="1"/>
          <p:nvPr userDrawn="1"/>
        </p:nvSpPr>
        <p:spPr>
          <a:xfrm>
            <a:off x="7509534" y="4765463"/>
            <a:ext cx="3384890" cy="307777"/>
          </a:xfrm>
          <a:prstGeom prst="rect">
            <a:avLst/>
          </a:prstGeom>
          <a:noFill/>
        </p:spPr>
        <p:txBody>
          <a:bodyPr wrap="square" rtlCol="0">
            <a:spAutoFit/>
          </a:bodyPr>
          <a:lstStyle/>
          <a:p>
            <a:pPr algn="ctr" rtl="0" eaLnBrk="1" latinLnBrk="0" hangingPunct="1"/>
            <a:r>
              <a:rPr lang="en-GB" sz="1400" b="1" kern="1200">
                <a:solidFill>
                  <a:srgbClr val="72A1D7"/>
                </a:solidFill>
                <a:effectLst/>
                <a:latin typeface="Arial" panose="020B0604020202020204" pitchFamily="34" charset="0"/>
                <a:ea typeface="+mn-ea"/>
                <a:cs typeface="Arial" panose="020B0604020202020204" pitchFamily="34" charset="0"/>
              </a:rPr>
              <a:t>Scan the code to visit our website!</a:t>
            </a:r>
            <a:endParaRPr lang="en-US" sz="1600" b="1">
              <a:effectLst/>
            </a:endParaRPr>
          </a:p>
        </p:txBody>
      </p:sp>
      <p:pic>
        <p:nvPicPr>
          <p:cNvPr id="14" name="Graphic 13" descr="Envelope">
            <a:extLst>
              <a:ext uri="{FF2B5EF4-FFF2-40B4-BE49-F238E27FC236}">
                <a16:creationId xmlns:a16="http://schemas.microsoft.com/office/drawing/2014/main" id="{D3E43B45-8FC7-70F4-09A2-8AC68ED8576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8934" y="3724733"/>
            <a:ext cx="228600" cy="228600"/>
          </a:xfrm>
          <a:prstGeom prst="rect">
            <a:avLst/>
          </a:prstGeom>
        </p:spPr>
      </p:pic>
      <p:pic>
        <p:nvPicPr>
          <p:cNvPr id="16" name="Graphic 15" descr="World">
            <a:extLst>
              <a:ext uri="{FF2B5EF4-FFF2-40B4-BE49-F238E27FC236}">
                <a16:creationId xmlns:a16="http://schemas.microsoft.com/office/drawing/2014/main" id="{B5CDAE0D-2104-DD80-03E5-924BE9782FC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331624" y="3208579"/>
            <a:ext cx="252156" cy="252156"/>
          </a:xfrm>
          <a:prstGeom prst="rect">
            <a:avLst/>
          </a:prstGeom>
        </p:spPr>
      </p:pic>
      <p:pic>
        <p:nvPicPr>
          <p:cNvPr id="22" name="Picture 21">
            <a:extLst>
              <a:ext uri="{FF2B5EF4-FFF2-40B4-BE49-F238E27FC236}">
                <a16:creationId xmlns:a16="http://schemas.microsoft.com/office/drawing/2014/main" id="{C48689F8-38E1-011D-C66D-2126534CCFB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8811" y="6202107"/>
            <a:ext cx="2040855" cy="430301"/>
          </a:xfrm>
          <a:prstGeom prst="rect">
            <a:avLst/>
          </a:prstGeom>
        </p:spPr>
      </p:pic>
      <p:sp>
        <p:nvSpPr>
          <p:cNvPr id="23" name="TextBox 22">
            <a:extLst>
              <a:ext uri="{FF2B5EF4-FFF2-40B4-BE49-F238E27FC236}">
                <a16:creationId xmlns:a16="http://schemas.microsoft.com/office/drawing/2014/main" id="{D84D7EAE-A863-4F0A-C688-56FD35599B2F}"/>
              </a:ext>
            </a:extLst>
          </p:cNvPr>
          <p:cNvSpPr txBox="1"/>
          <p:nvPr userDrawn="1"/>
        </p:nvSpPr>
        <p:spPr>
          <a:xfrm>
            <a:off x="8905386" y="6126035"/>
            <a:ext cx="2659601" cy="553998"/>
          </a:xfrm>
          <a:prstGeom prst="rect">
            <a:avLst/>
          </a:prstGeom>
          <a:noFill/>
        </p:spPr>
        <p:txBody>
          <a:bodyPr wrap="square">
            <a:spAutoFit/>
          </a:bodyPr>
          <a:lstStyle/>
          <a:p>
            <a:r>
              <a:rPr lang="en-GB" sz="600" b="0" i="0" noProof="0">
                <a:solidFill>
                  <a:schemeClr val="accent5"/>
                </a:solidFill>
                <a:effectLst/>
              </a:rPr>
              <a:t>NaturaConnect receives funding under the European Union’s Horizon Europe research and innovation programme under grant agreement number 101060429. The contents of this material are the sole responsibility of the NaturaConnect consortium and do not necessarily reflect the opinion of the European Union. </a:t>
            </a:r>
            <a:endParaRPr lang="en-GB" sz="600" noProof="0">
              <a:solidFill>
                <a:schemeClr val="accent5"/>
              </a:solidFill>
            </a:endParaRPr>
          </a:p>
        </p:txBody>
      </p:sp>
      <p:pic>
        <p:nvPicPr>
          <p:cNvPr id="27" name="Picture 26">
            <a:extLst>
              <a:ext uri="{FF2B5EF4-FFF2-40B4-BE49-F238E27FC236}">
                <a16:creationId xmlns:a16="http://schemas.microsoft.com/office/drawing/2014/main" id="{603FA8AC-CDB3-3BA1-6DBA-00E271EA352C}"/>
              </a:ext>
            </a:extLst>
          </p:cNvPr>
          <p:cNvPicPr>
            <a:picLocks noChangeAspect="1"/>
          </p:cNvPicPr>
          <p:nvPr userDrawn="1"/>
        </p:nvPicPr>
        <p:blipFill>
          <a:blip r:embed="rId8"/>
          <a:stretch>
            <a:fillRect/>
          </a:stretch>
        </p:blipFill>
        <p:spPr>
          <a:xfrm>
            <a:off x="627013" y="6250407"/>
            <a:ext cx="1384667" cy="333704"/>
          </a:xfrm>
          <a:prstGeom prst="rect">
            <a:avLst/>
          </a:prstGeom>
        </p:spPr>
      </p:pic>
      <p:sp>
        <p:nvSpPr>
          <p:cNvPr id="8" name="TextBox 7">
            <a:extLst>
              <a:ext uri="{FF2B5EF4-FFF2-40B4-BE49-F238E27FC236}">
                <a16:creationId xmlns:a16="http://schemas.microsoft.com/office/drawing/2014/main" id="{06B5FBE9-B994-7324-C2FB-457F9B64D7EA}"/>
              </a:ext>
            </a:extLst>
          </p:cNvPr>
          <p:cNvSpPr txBox="1"/>
          <p:nvPr userDrawn="1"/>
        </p:nvSpPr>
        <p:spPr>
          <a:xfrm>
            <a:off x="1564799" y="4224371"/>
            <a:ext cx="33848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noProof="0">
                <a:solidFill>
                  <a:schemeClr val="accent1"/>
                </a:solidFill>
              </a:rPr>
              <a:t>facebook.com/</a:t>
            </a:r>
            <a:r>
              <a:rPr lang="en-GB" sz="1400" b="1" noProof="0" err="1">
                <a:solidFill>
                  <a:schemeClr val="accent1"/>
                </a:solidFill>
              </a:rPr>
              <a:t>NaturaConnectProject</a:t>
            </a:r>
            <a:endParaRPr lang="en-GB" sz="1400" b="1" noProof="0">
              <a:solidFill>
                <a:schemeClr val="accent1"/>
              </a:solidFill>
            </a:endParaRPr>
          </a:p>
        </p:txBody>
      </p:sp>
      <p:sp>
        <p:nvSpPr>
          <p:cNvPr id="10" name="TextBox 9">
            <a:extLst>
              <a:ext uri="{FF2B5EF4-FFF2-40B4-BE49-F238E27FC236}">
                <a16:creationId xmlns:a16="http://schemas.microsoft.com/office/drawing/2014/main" id="{DBB74377-9476-DC11-35F0-EAC76B61FDCE}"/>
              </a:ext>
            </a:extLst>
          </p:cNvPr>
          <p:cNvSpPr txBox="1"/>
          <p:nvPr userDrawn="1"/>
        </p:nvSpPr>
        <p:spPr>
          <a:xfrm>
            <a:off x="1588524" y="4708139"/>
            <a:ext cx="35339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noProof="0">
                <a:solidFill>
                  <a:schemeClr val="accent1"/>
                </a:solidFill>
                <a:latin typeface="+mn-lt"/>
                <a:ea typeface="+mn-ea"/>
                <a:cs typeface="+mn-cs"/>
              </a:rPr>
              <a:t>linkedin.com/company/</a:t>
            </a:r>
            <a:r>
              <a:rPr lang="en-GB" sz="1400" b="1" kern="1200" noProof="0" err="1">
                <a:solidFill>
                  <a:schemeClr val="accent1"/>
                </a:solidFill>
                <a:latin typeface="+mn-lt"/>
                <a:ea typeface="+mn-ea"/>
                <a:cs typeface="+mn-cs"/>
              </a:rPr>
              <a:t>naturaconnect</a:t>
            </a:r>
            <a:r>
              <a:rPr lang="en-GB" sz="1400" b="1" kern="1200" noProof="0">
                <a:solidFill>
                  <a:schemeClr val="accent1"/>
                </a:solidFill>
                <a:latin typeface="+mn-lt"/>
                <a:ea typeface="+mn-ea"/>
                <a:cs typeface="+mn-cs"/>
              </a:rPr>
              <a:t>/</a:t>
            </a:r>
          </a:p>
        </p:txBody>
      </p:sp>
      <p:sp>
        <p:nvSpPr>
          <p:cNvPr id="11" name="TextBox 10">
            <a:extLst>
              <a:ext uri="{FF2B5EF4-FFF2-40B4-BE49-F238E27FC236}">
                <a16:creationId xmlns:a16="http://schemas.microsoft.com/office/drawing/2014/main" id="{134E6BD0-875D-9CE8-A7FB-FEF7FFBE6D6D}"/>
              </a:ext>
            </a:extLst>
          </p:cNvPr>
          <p:cNvSpPr txBox="1"/>
          <p:nvPr userDrawn="1"/>
        </p:nvSpPr>
        <p:spPr>
          <a:xfrm>
            <a:off x="1588524" y="5191905"/>
            <a:ext cx="33848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noProof="0">
                <a:solidFill>
                  <a:schemeClr val="accent1"/>
                </a:solidFill>
                <a:latin typeface="+mn-lt"/>
                <a:ea typeface="+mn-ea"/>
                <a:cs typeface="+mn-cs"/>
              </a:rPr>
              <a:t>twitter.com/NaturaConnect</a:t>
            </a:r>
          </a:p>
        </p:txBody>
      </p:sp>
      <p:pic>
        <p:nvPicPr>
          <p:cNvPr id="19" name="Graphic 18" descr="Link">
            <a:extLst>
              <a:ext uri="{FF2B5EF4-FFF2-40B4-BE49-F238E27FC236}">
                <a16:creationId xmlns:a16="http://schemas.microsoft.com/office/drawing/2014/main" id="{450F9288-897F-AE0F-30D4-64ECEC6062A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338934" y="4180884"/>
            <a:ext cx="273698" cy="273698"/>
          </a:xfrm>
          <a:prstGeom prst="rect">
            <a:avLst/>
          </a:prstGeom>
        </p:spPr>
      </p:pic>
      <p:pic>
        <p:nvPicPr>
          <p:cNvPr id="20" name="Graphic 19" descr="Link">
            <a:extLst>
              <a:ext uri="{FF2B5EF4-FFF2-40B4-BE49-F238E27FC236}">
                <a16:creationId xmlns:a16="http://schemas.microsoft.com/office/drawing/2014/main" id="{E24846F5-8FEB-6AD4-F3C5-23E6A4BE3B4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338934" y="4689537"/>
            <a:ext cx="273698" cy="273698"/>
          </a:xfrm>
          <a:prstGeom prst="rect">
            <a:avLst/>
          </a:prstGeom>
        </p:spPr>
      </p:pic>
      <p:pic>
        <p:nvPicPr>
          <p:cNvPr id="21" name="Graphic 20" descr="Link">
            <a:extLst>
              <a:ext uri="{FF2B5EF4-FFF2-40B4-BE49-F238E27FC236}">
                <a16:creationId xmlns:a16="http://schemas.microsoft.com/office/drawing/2014/main" id="{8C614550-088F-4E1D-1006-EFA92EF362E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338934" y="5198189"/>
            <a:ext cx="273698" cy="273698"/>
          </a:xfrm>
          <a:prstGeom prst="rect">
            <a:avLst/>
          </a:prstGeom>
        </p:spPr>
      </p:pic>
    </p:spTree>
    <p:extLst>
      <p:ext uri="{BB962C8B-B14F-4D97-AF65-F5344CB8AC3E}">
        <p14:creationId xmlns:p14="http://schemas.microsoft.com/office/powerpoint/2010/main" val="2046069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0AA462B-361F-D881-D14A-CF7F42FED9B3}"/>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accent5"/>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4168100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C Colours info shee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D02A071-D5FE-BFB5-EB5E-B1F1EB6CDDDA}"/>
              </a:ext>
            </a:extLst>
          </p:cNvPr>
          <p:cNvSpPr/>
          <p:nvPr userDrawn="1"/>
        </p:nvSpPr>
        <p:spPr>
          <a:xfrm>
            <a:off x="3510577" y="2007702"/>
            <a:ext cx="1630174" cy="168831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800" b="1" i="0" u="none" strike="noStrike" baseline="0" noProof="0">
                <a:solidFill>
                  <a:schemeClr val="bg1"/>
                </a:solidFill>
                <a:latin typeface="Inter Semi Bold"/>
              </a:rPr>
              <a:t>89BC53</a:t>
            </a:r>
            <a:endParaRPr lang="en-GB" noProof="0">
              <a:solidFill>
                <a:schemeClr val="bg1"/>
              </a:solidFill>
            </a:endParaRPr>
          </a:p>
        </p:txBody>
      </p:sp>
      <p:sp>
        <p:nvSpPr>
          <p:cNvPr id="3" name="Oval 2">
            <a:extLst>
              <a:ext uri="{FF2B5EF4-FFF2-40B4-BE49-F238E27FC236}">
                <a16:creationId xmlns:a16="http://schemas.microsoft.com/office/drawing/2014/main" id="{92EC584A-55AB-99DD-C4DD-2CC66578A6F4}"/>
              </a:ext>
            </a:extLst>
          </p:cNvPr>
          <p:cNvSpPr/>
          <p:nvPr userDrawn="1"/>
        </p:nvSpPr>
        <p:spPr>
          <a:xfrm>
            <a:off x="1041590" y="2007703"/>
            <a:ext cx="1630174" cy="1688315"/>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800" b="1" i="0" u="none" strike="noStrike" baseline="0" noProof="0">
                <a:solidFill>
                  <a:schemeClr val="bg1"/>
                </a:solidFill>
                <a:latin typeface="Inter Semi Bold"/>
              </a:rPr>
              <a:t>72A1D7</a:t>
            </a:r>
            <a:endParaRPr lang="en-GB" noProof="0">
              <a:solidFill>
                <a:schemeClr val="bg1"/>
              </a:solidFill>
            </a:endParaRPr>
          </a:p>
        </p:txBody>
      </p:sp>
      <p:sp>
        <p:nvSpPr>
          <p:cNvPr id="4" name="Oval 3">
            <a:extLst>
              <a:ext uri="{FF2B5EF4-FFF2-40B4-BE49-F238E27FC236}">
                <a16:creationId xmlns:a16="http://schemas.microsoft.com/office/drawing/2014/main" id="{6D18510F-4DE9-0376-F716-651C0F0225D0}"/>
              </a:ext>
            </a:extLst>
          </p:cNvPr>
          <p:cNvSpPr/>
          <p:nvPr userDrawn="1"/>
        </p:nvSpPr>
        <p:spPr>
          <a:xfrm>
            <a:off x="6203918" y="2007706"/>
            <a:ext cx="1630174" cy="16883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u="none" strike="noStrike" baseline="0" noProof="0">
                <a:solidFill>
                  <a:schemeClr val="bg1"/>
                </a:solidFill>
                <a:latin typeface="Inter Semi Bold"/>
              </a:rPr>
              <a:t>E0A930</a:t>
            </a:r>
            <a:endParaRPr lang="en-GB" noProof="0"/>
          </a:p>
        </p:txBody>
      </p:sp>
      <p:sp>
        <p:nvSpPr>
          <p:cNvPr id="5" name="Oval 4">
            <a:extLst>
              <a:ext uri="{FF2B5EF4-FFF2-40B4-BE49-F238E27FC236}">
                <a16:creationId xmlns:a16="http://schemas.microsoft.com/office/drawing/2014/main" id="{060D1A1E-0388-DEEC-C3E8-E3160D9551E0}"/>
              </a:ext>
            </a:extLst>
          </p:cNvPr>
          <p:cNvSpPr/>
          <p:nvPr userDrawn="1"/>
        </p:nvSpPr>
        <p:spPr>
          <a:xfrm>
            <a:off x="9401819" y="2007705"/>
            <a:ext cx="1630174" cy="168831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u="none" strike="noStrike" baseline="0" noProof="0">
                <a:solidFill>
                  <a:schemeClr val="bg1"/>
                </a:solidFill>
                <a:latin typeface="Inter Semi Bold"/>
              </a:rPr>
              <a:t>6E9860</a:t>
            </a:r>
            <a:endParaRPr lang="en-GB" noProof="0"/>
          </a:p>
        </p:txBody>
      </p:sp>
      <p:sp>
        <p:nvSpPr>
          <p:cNvPr id="6" name="Oval 5">
            <a:extLst>
              <a:ext uri="{FF2B5EF4-FFF2-40B4-BE49-F238E27FC236}">
                <a16:creationId xmlns:a16="http://schemas.microsoft.com/office/drawing/2014/main" id="{F8E8C840-70E1-BF1D-E74B-E245001DB466}"/>
              </a:ext>
            </a:extLst>
          </p:cNvPr>
          <p:cNvSpPr/>
          <p:nvPr userDrawn="1"/>
        </p:nvSpPr>
        <p:spPr>
          <a:xfrm>
            <a:off x="3510577" y="4304140"/>
            <a:ext cx="1630174" cy="168831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u="none" strike="noStrike" baseline="0" noProof="0">
                <a:solidFill>
                  <a:schemeClr val="bg1"/>
                </a:solidFill>
                <a:latin typeface="Inter Semi Bold"/>
              </a:rPr>
              <a:t>094D92</a:t>
            </a:r>
            <a:endParaRPr lang="en-GB" noProof="0">
              <a:solidFill>
                <a:schemeClr val="bg1"/>
              </a:solidFill>
            </a:endParaRPr>
          </a:p>
        </p:txBody>
      </p:sp>
      <p:sp>
        <p:nvSpPr>
          <p:cNvPr id="7" name="Oval 6">
            <a:extLst>
              <a:ext uri="{FF2B5EF4-FFF2-40B4-BE49-F238E27FC236}">
                <a16:creationId xmlns:a16="http://schemas.microsoft.com/office/drawing/2014/main" id="{D3174B4B-A0AA-ABFB-B0AD-CFEBB6D5AA20}"/>
              </a:ext>
            </a:extLst>
          </p:cNvPr>
          <p:cNvSpPr/>
          <p:nvPr userDrawn="1"/>
        </p:nvSpPr>
        <p:spPr>
          <a:xfrm>
            <a:off x="6203918" y="4304139"/>
            <a:ext cx="1630174" cy="168831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u="none" strike="noStrike" baseline="0" noProof="0">
                <a:solidFill>
                  <a:schemeClr val="tx1"/>
                </a:solidFill>
                <a:latin typeface="Inter Semi Bold"/>
              </a:rPr>
              <a:t>F6F6F2</a:t>
            </a:r>
            <a:endParaRPr lang="en-GB" noProof="0">
              <a:solidFill>
                <a:schemeClr val="tx1"/>
              </a:solidFill>
            </a:endParaRPr>
          </a:p>
        </p:txBody>
      </p:sp>
      <p:sp>
        <p:nvSpPr>
          <p:cNvPr id="8" name="TextBox 7">
            <a:extLst>
              <a:ext uri="{FF2B5EF4-FFF2-40B4-BE49-F238E27FC236}">
                <a16:creationId xmlns:a16="http://schemas.microsoft.com/office/drawing/2014/main" id="{82C363C5-BED4-6F75-8E9E-7B99121812AA}"/>
              </a:ext>
            </a:extLst>
          </p:cNvPr>
          <p:cNvSpPr txBox="1"/>
          <p:nvPr userDrawn="1"/>
        </p:nvSpPr>
        <p:spPr>
          <a:xfrm>
            <a:off x="612028" y="691696"/>
            <a:ext cx="6855572" cy="707886"/>
          </a:xfrm>
          <a:prstGeom prst="rect">
            <a:avLst/>
          </a:prstGeom>
          <a:noFill/>
        </p:spPr>
        <p:txBody>
          <a:bodyPr wrap="square" rtlCol="0">
            <a:spAutoFit/>
          </a:bodyPr>
          <a:lstStyle/>
          <a:p>
            <a:r>
              <a:rPr lang="en-GB" sz="4000" b="1" err="1">
                <a:solidFill>
                  <a:schemeClr val="accent1"/>
                </a:solidFill>
                <a:latin typeface="+mj-lt"/>
              </a:rPr>
              <a:t>NaturaConnect</a:t>
            </a:r>
            <a:r>
              <a:rPr lang="en-GB" sz="4000" b="1">
                <a:solidFill>
                  <a:schemeClr val="accent1"/>
                </a:solidFill>
                <a:latin typeface="+mj-lt"/>
              </a:rPr>
              <a:t> Colours</a:t>
            </a:r>
            <a:endParaRPr lang="de-DE" sz="4000" b="1">
              <a:solidFill>
                <a:schemeClr val="accent1"/>
              </a:solidFill>
              <a:latin typeface="+mj-lt"/>
            </a:endParaRPr>
          </a:p>
        </p:txBody>
      </p:sp>
      <p:sp>
        <p:nvSpPr>
          <p:cNvPr id="9" name="Oval 8">
            <a:extLst>
              <a:ext uri="{FF2B5EF4-FFF2-40B4-BE49-F238E27FC236}">
                <a16:creationId xmlns:a16="http://schemas.microsoft.com/office/drawing/2014/main" id="{0765B362-7272-5415-5FCA-7B4C30E1CE45}"/>
              </a:ext>
            </a:extLst>
          </p:cNvPr>
          <p:cNvSpPr/>
          <p:nvPr userDrawn="1"/>
        </p:nvSpPr>
        <p:spPr>
          <a:xfrm>
            <a:off x="1041590" y="4304140"/>
            <a:ext cx="1630174" cy="1688315"/>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800" b="1" i="0" u="none" strike="noStrike" baseline="0" noProof="0">
                <a:solidFill>
                  <a:schemeClr val="bg1"/>
                </a:solidFill>
                <a:latin typeface="Inter Semi Bold"/>
              </a:rPr>
              <a:t>E55934</a:t>
            </a:r>
            <a:endParaRPr lang="en-GB" noProof="0">
              <a:solidFill>
                <a:schemeClr val="bg1"/>
              </a:solidFill>
            </a:endParaRPr>
          </a:p>
        </p:txBody>
      </p:sp>
      <p:sp>
        <p:nvSpPr>
          <p:cNvPr id="10" name="Oval 9">
            <a:extLst>
              <a:ext uri="{FF2B5EF4-FFF2-40B4-BE49-F238E27FC236}">
                <a16:creationId xmlns:a16="http://schemas.microsoft.com/office/drawing/2014/main" id="{3457A4C8-A3C0-EEB1-5B30-765BDFCA6597}"/>
              </a:ext>
            </a:extLst>
          </p:cNvPr>
          <p:cNvSpPr/>
          <p:nvPr userDrawn="1"/>
        </p:nvSpPr>
        <p:spPr>
          <a:xfrm>
            <a:off x="9401819" y="4304139"/>
            <a:ext cx="1630174" cy="168831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u="none" strike="noStrike" baseline="0" noProof="0">
                <a:solidFill>
                  <a:schemeClr val="bg1"/>
                </a:solidFill>
                <a:latin typeface="Inter Semi Bold"/>
              </a:rPr>
              <a:t>545454</a:t>
            </a:r>
            <a:endParaRPr lang="en-GB" noProof="0"/>
          </a:p>
        </p:txBody>
      </p:sp>
    </p:spTree>
    <p:extLst>
      <p:ext uri="{BB962C8B-B14F-4D97-AF65-F5344CB8AC3E}">
        <p14:creationId xmlns:p14="http://schemas.microsoft.com/office/powerpoint/2010/main" val="33830315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2 Picture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F7F8204-37BC-2937-A718-A5658FF4BE3A}"/>
              </a:ext>
            </a:extLst>
          </p:cNvPr>
          <p:cNvSpPr>
            <a:spLocks noGrp="1"/>
          </p:cNvSpPr>
          <p:nvPr>
            <p:ph type="title" hasCustomPrompt="1"/>
          </p:nvPr>
        </p:nvSpPr>
        <p:spPr>
          <a:xfrm>
            <a:off x="622903" y="707191"/>
            <a:ext cx="10946278"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14" name="Text Placeholder 3"/>
          <p:cNvSpPr>
            <a:spLocks noGrp="1"/>
          </p:cNvSpPr>
          <p:nvPr>
            <p:ph type="body" sz="quarter" idx="13" hasCustomPrompt="1"/>
          </p:nvPr>
        </p:nvSpPr>
        <p:spPr>
          <a:xfrm>
            <a:off x="622819" y="1376059"/>
            <a:ext cx="10946362" cy="608013"/>
          </a:xfrm>
          <a:prstGeom prst="rect">
            <a:avLst/>
          </a:prstGeom>
        </p:spPr>
        <p:txBody>
          <a:bodyPr/>
          <a:lstStyle>
            <a:lvl1pPr marL="0" indent="0">
              <a:buNone/>
              <a:defRPr>
                <a:solidFill>
                  <a:srgbClr val="72A1D7"/>
                </a:solidFill>
                <a:latin typeface="+mn-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GB" sz="2800" noProof="0">
              <a:solidFill>
                <a:srgbClr val="72A1D7"/>
              </a:solidFill>
              <a:latin typeface="Arial" panose="020B0604020202020204" pitchFamily="34" charset="0"/>
              <a:cs typeface="Arial" panose="020B0604020202020204" pitchFamily="34" charset="0"/>
            </a:endParaRPr>
          </a:p>
        </p:txBody>
      </p:sp>
      <p:sp>
        <p:nvSpPr>
          <p:cNvPr id="3" name="Picture Placeholder 2"/>
          <p:cNvSpPr>
            <a:spLocks noGrp="1"/>
          </p:cNvSpPr>
          <p:nvPr>
            <p:ph type="pic" sz="quarter" idx="14"/>
          </p:nvPr>
        </p:nvSpPr>
        <p:spPr>
          <a:xfrm>
            <a:off x="622818" y="2075008"/>
            <a:ext cx="5473095" cy="4075801"/>
          </a:xfrm>
          <a:prstGeom prst="rect">
            <a:avLst/>
          </a:prstGeom>
        </p:spPr>
        <p:txBody>
          <a:bodyPr/>
          <a:lstStyle/>
          <a:p>
            <a:endParaRPr lang="en-GB" noProof="0"/>
          </a:p>
        </p:txBody>
      </p:sp>
      <p:sp>
        <p:nvSpPr>
          <p:cNvPr id="15" name="Picture Placeholder 2"/>
          <p:cNvSpPr>
            <a:spLocks noGrp="1"/>
          </p:cNvSpPr>
          <p:nvPr>
            <p:ph type="pic" sz="quarter" idx="15"/>
          </p:nvPr>
        </p:nvSpPr>
        <p:spPr>
          <a:xfrm>
            <a:off x="6286500" y="2075009"/>
            <a:ext cx="5282681" cy="4075185"/>
          </a:xfrm>
          <a:prstGeom prst="rect">
            <a:avLst/>
          </a:prstGeom>
        </p:spPr>
        <p:txBody>
          <a:bodyPr/>
          <a:lstStyle/>
          <a:p>
            <a:endParaRPr lang="en-GB" noProof="0"/>
          </a:p>
        </p:txBody>
      </p:sp>
      <p:sp>
        <p:nvSpPr>
          <p:cNvPr id="5" name="Text Placeholder 5">
            <a:extLst>
              <a:ext uri="{FF2B5EF4-FFF2-40B4-BE49-F238E27FC236}">
                <a16:creationId xmlns:a16="http://schemas.microsoft.com/office/drawing/2014/main" id="{81DD2626-D5FB-407F-4AFD-2B03069D931B}"/>
              </a:ext>
            </a:extLst>
          </p:cNvPr>
          <p:cNvSpPr>
            <a:spLocks noGrp="1"/>
          </p:cNvSpPr>
          <p:nvPr>
            <p:ph type="body" sz="quarter" idx="16" hasCustomPrompt="1"/>
          </p:nvPr>
        </p:nvSpPr>
        <p:spPr>
          <a:xfrm>
            <a:off x="622818" y="5980457"/>
            <a:ext cx="1496289" cy="161348"/>
          </a:xfrm>
          <a:prstGeom prst="rect">
            <a:avLst/>
          </a:prstGeom>
        </p:spPr>
        <p:txBody>
          <a:bodyPr/>
          <a:lstStyle>
            <a:lvl1pPr marL="0" indent="0">
              <a:buNone/>
              <a:defRPr sz="1000"/>
            </a:lvl1pPr>
          </a:lstStyle>
          <a:p>
            <a:pPr lvl="0"/>
            <a:r>
              <a:rPr lang="de-DE"/>
              <a:t>Image: </a:t>
            </a:r>
            <a:r>
              <a:rPr lang="en-GB" noProof="0"/>
              <a:t>Author</a:t>
            </a:r>
          </a:p>
        </p:txBody>
      </p:sp>
      <p:sp>
        <p:nvSpPr>
          <p:cNvPr id="7" name="Text Placeholder 5">
            <a:extLst>
              <a:ext uri="{FF2B5EF4-FFF2-40B4-BE49-F238E27FC236}">
                <a16:creationId xmlns:a16="http://schemas.microsoft.com/office/drawing/2014/main" id="{97395C89-42E6-A133-0961-DDAA31EB1B24}"/>
              </a:ext>
            </a:extLst>
          </p:cNvPr>
          <p:cNvSpPr>
            <a:spLocks noGrp="1"/>
          </p:cNvSpPr>
          <p:nvPr>
            <p:ph type="body" sz="quarter" idx="17" hasCustomPrompt="1"/>
          </p:nvPr>
        </p:nvSpPr>
        <p:spPr>
          <a:xfrm>
            <a:off x="6286500" y="5988846"/>
            <a:ext cx="1496289" cy="161348"/>
          </a:xfrm>
          <a:prstGeom prst="rect">
            <a:avLst/>
          </a:prstGeom>
        </p:spPr>
        <p:txBody>
          <a:bodyPr/>
          <a:lstStyle>
            <a:lvl1pPr marL="0" indent="0">
              <a:buNone/>
              <a:defRPr sz="1000"/>
            </a:lvl1pPr>
          </a:lstStyle>
          <a:p>
            <a:pPr lvl="0"/>
            <a:r>
              <a:rPr lang="en-GB" noProof="0"/>
              <a:t>Image</a:t>
            </a:r>
            <a:r>
              <a:rPr lang="de-DE"/>
              <a:t>: </a:t>
            </a:r>
            <a:r>
              <a:rPr lang="en-GB" noProof="0"/>
              <a:t>Author</a:t>
            </a:r>
          </a:p>
        </p:txBody>
      </p:sp>
      <p:pic>
        <p:nvPicPr>
          <p:cNvPr id="18" name="Picture 17">
            <a:extLst>
              <a:ext uri="{FF2B5EF4-FFF2-40B4-BE49-F238E27FC236}">
                <a16:creationId xmlns:a16="http://schemas.microsoft.com/office/drawing/2014/main" id="{C53C8705-663C-560D-2E33-C84B3C4E4D52}"/>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Slide Number Placeholder 5">
            <a:extLst>
              <a:ext uri="{FF2B5EF4-FFF2-40B4-BE49-F238E27FC236}">
                <a16:creationId xmlns:a16="http://schemas.microsoft.com/office/drawing/2014/main" id="{AC9B8C2B-8A60-12C6-9BA6-1086A937A14B}"/>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29026878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SmartArt graphic">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95EBCB3-8C56-8F95-7A95-797AEEA019C5}"/>
              </a:ext>
            </a:extLst>
          </p:cNvPr>
          <p:cNvSpPr>
            <a:spLocks noGrp="1"/>
          </p:cNvSpPr>
          <p:nvPr>
            <p:ph type="title" hasCustomPrompt="1"/>
          </p:nvPr>
        </p:nvSpPr>
        <p:spPr>
          <a:xfrm>
            <a:off x="610105" y="699051"/>
            <a:ext cx="5485894"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11" name="Text Placeholder 3"/>
          <p:cNvSpPr>
            <a:spLocks noGrp="1"/>
          </p:cNvSpPr>
          <p:nvPr>
            <p:ph type="body" sz="quarter" idx="13" hasCustomPrompt="1"/>
          </p:nvPr>
        </p:nvSpPr>
        <p:spPr>
          <a:xfrm>
            <a:off x="610104" y="1377236"/>
            <a:ext cx="5485895" cy="608013"/>
          </a:xfrm>
          <a:prstGeom prst="rect">
            <a:avLst/>
          </a:prstGeom>
        </p:spPr>
        <p:txBody>
          <a:bodyPr/>
          <a:lstStyle>
            <a:lvl1pPr marL="0" indent="0">
              <a:buNone/>
              <a:defRPr>
                <a:solidFill>
                  <a:srgbClr val="72A1D7"/>
                </a:solidFill>
                <a:latin typeface="+mn-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HU" sz="2800">
              <a:solidFill>
                <a:srgbClr val="72A1D7"/>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B553A0F-5790-7543-7C75-EC2E79D728A5}"/>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7" name="Text Placeholder 6">
            <a:extLst>
              <a:ext uri="{FF2B5EF4-FFF2-40B4-BE49-F238E27FC236}">
                <a16:creationId xmlns:a16="http://schemas.microsoft.com/office/drawing/2014/main" id="{BC88BB3F-A5FA-CFD2-FF87-BD06F653E7A0}"/>
              </a:ext>
            </a:extLst>
          </p:cNvPr>
          <p:cNvSpPr>
            <a:spLocks noGrp="1"/>
          </p:cNvSpPr>
          <p:nvPr>
            <p:ph type="body" sz="quarter" idx="17"/>
          </p:nvPr>
        </p:nvSpPr>
        <p:spPr>
          <a:xfrm>
            <a:off x="609600" y="2057400"/>
            <a:ext cx="5486400" cy="4102100"/>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martArt Placeholder 3">
            <a:extLst>
              <a:ext uri="{FF2B5EF4-FFF2-40B4-BE49-F238E27FC236}">
                <a16:creationId xmlns:a16="http://schemas.microsoft.com/office/drawing/2014/main" id="{01B7ED48-F1D2-4788-B08B-9255A123C1CC}"/>
              </a:ext>
            </a:extLst>
          </p:cNvPr>
          <p:cNvSpPr>
            <a:spLocks noGrp="1"/>
          </p:cNvSpPr>
          <p:nvPr>
            <p:ph type="dgm" sz="quarter" idx="18"/>
          </p:nvPr>
        </p:nvSpPr>
        <p:spPr>
          <a:xfrm>
            <a:off x="6326188" y="698500"/>
            <a:ext cx="5256212" cy="5461000"/>
          </a:xfrm>
          <a:prstGeom prst="rect">
            <a:avLst/>
          </a:prstGeom>
        </p:spPr>
        <p:txBody>
          <a:bodyPr/>
          <a:lstStyle/>
          <a:p>
            <a:endParaRPr lang="en-GB" noProof="0"/>
          </a:p>
        </p:txBody>
      </p:sp>
      <p:sp>
        <p:nvSpPr>
          <p:cNvPr id="2" name="Slide Number Placeholder 5">
            <a:extLst>
              <a:ext uri="{FF2B5EF4-FFF2-40B4-BE49-F238E27FC236}">
                <a16:creationId xmlns:a16="http://schemas.microsoft.com/office/drawing/2014/main" id="{72ACD20F-4D9A-93F0-2780-D1E4F91F2323}"/>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1747421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2 SmartArt graphic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F7F8204-37BC-2937-A718-A5658FF4BE3A}"/>
              </a:ext>
            </a:extLst>
          </p:cNvPr>
          <p:cNvSpPr>
            <a:spLocks noGrp="1"/>
          </p:cNvSpPr>
          <p:nvPr>
            <p:ph type="title" hasCustomPrompt="1"/>
          </p:nvPr>
        </p:nvSpPr>
        <p:spPr>
          <a:xfrm>
            <a:off x="622903" y="707191"/>
            <a:ext cx="10946278"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14" name="Text Placeholder 3"/>
          <p:cNvSpPr>
            <a:spLocks noGrp="1"/>
          </p:cNvSpPr>
          <p:nvPr>
            <p:ph type="body" sz="quarter" idx="13" hasCustomPrompt="1"/>
          </p:nvPr>
        </p:nvSpPr>
        <p:spPr>
          <a:xfrm>
            <a:off x="622819" y="1376059"/>
            <a:ext cx="10946362" cy="608013"/>
          </a:xfrm>
          <a:prstGeom prst="rect">
            <a:avLst/>
          </a:prstGeom>
        </p:spPr>
        <p:txBody>
          <a:bodyPr/>
          <a:lstStyle>
            <a:lvl1pPr marL="0" indent="0">
              <a:buNone/>
              <a:defRPr>
                <a:solidFill>
                  <a:srgbClr val="72A1D7"/>
                </a:solidFill>
                <a:latin typeface="+mn-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GB" sz="2800" noProof="0">
              <a:solidFill>
                <a:srgbClr val="72A1D7"/>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C53C8705-663C-560D-2E33-C84B3C4E4D52}"/>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4" name="SmartArt Placeholder 3">
            <a:extLst>
              <a:ext uri="{FF2B5EF4-FFF2-40B4-BE49-F238E27FC236}">
                <a16:creationId xmlns:a16="http://schemas.microsoft.com/office/drawing/2014/main" id="{FD534FA6-1176-831A-88D7-224A8861AFEA}"/>
              </a:ext>
            </a:extLst>
          </p:cNvPr>
          <p:cNvSpPr>
            <a:spLocks noGrp="1"/>
          </p:cNvSpPr>
          <p:nvPr>
            <p:ph type="dgm" sz="quarter" idx="14"/>
          </p:nvPr>
        </p:nvSpPr>
        <p:spPr>
          <a:xfrm>
            <a:off x="622300" y="2080631"/>
            <a:ext cx="5395945" cy="4098925"/>
          </a:xfrm>
          <a:prstGeom prst="rect">
            <a:avLst/>
          </a:prstGeom>
        </p:spPr>
        <p:txBody>
          <a:bodyPr/>
          <a:lstStyle/>
          <a:p>
            <a:endParaRPr lang="en-GB" noProof="0"/>
          </a:p>
        </p:txBody>
      </p:sp>
      <p:sp>
        <p:nvSpPr>
          <p:cNvPr id="6" name="SmartArt Placeholder 3">
            <a:extLst>
              <a:ext uri="{FF2B5EF4-FFF2-40B4-BE49-F238E27FC236}">
                <a16:creationId xmlns:a16="http://schemas.microsoft.com/office/drawing/2014/main" id="{36917878-3CA7-D507-21C5-BA3A3B3A37FC}"/>
              </a:ext>
            </a:extLst>
          </p:cNvPr>
          <p:cNvSpPr>
            <a:spLocks noGrp="1"/>
          </p:cNvSpPr>
          <p:nvPr>
            <p:ph type="dgm" sz="quarter" idx="15"/>
          </p:nvPr>
        </p:nvSpPr>
        <p:spPr>
          <a:xfrm>
            <a:off x="6173754" y="2083227"/>
            <a:ext cx="5395945" cy="4098925"/>
          </a:xfrm>
          <a:prstGeom prst="rect">
            <a:avLst/>
          </a:prstGeom>
        </p:spPr>
        <p:txBody>
          <a:bodyPr/>
          <a:lstStyle/>
          <a:p>
            <a:endParaRPr lang="en-GB" noProof="0"/>
          </a:p>
        </p:txBody>
      </p:sp>
      <p:sp>
        <p:nvSpPr>
          <p:cNvPr id="2" name="Slide Number Placeholder 5">
            <a:extLst>
              <a:ext uri="{FF2B5EF4-FFF2-40B4-BE49-F238E27FC236}">
                <a16:creationId xmlns:a16="http://schemas.microsoft.com/office/drawing/2014/main" id="{65956A28-8176-2DF1-C952-2067AC204784}"/>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21716037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Chart Placeholder 3"/>
          <p:cNvSpPr>
            <a:spLocks noGrp="1"/>
          </p:cNvSpPr>
          <p:nvPr>
            <p:ph type="chart" sz="quarter" idx="15"/>
          </p:nvPr>
        </p:nvSpPr>
        <p:spPr>
          <a:xfrm>
            <a:off x="6245734" y="696553"/>
            <a:ext cx="5323364" cy="5464894"/>
          </a:xfrm>
          <a:prstGeom prst="rect">
            <a:avLst/>
          </a:prstGeom>
        </p:spPr>
        <p:txBody>
          <a:bodyPr/>
          <a:lstStyle/>
          <a:p>
            <a:endParaRPr lang="en-GB" noProof="0"/>
          </a:p>
        </p:txBody>
      </p:sp>
      <p:sp>
        <p:nvSpPr>
          <p:cNvPr id="11" name="Title 1">
            <a:extLst>
              <a:ext uri="{FF2B5EF4-FFF2-40B4-BE49-F238E27FC236}">
                <a16:creationId xmlns:a16="http://schemas.microsoft.com/office/drawing/2014/main" id="{A575CF6C-D1BA-A40C-E6B2-07BFB9DE60F3}"/>
              </a:ext>
            </a:extLst>
          </p:cNvPr>
          <p:cNvSpPr>
            <a:spLocks noGrp="1"/>
          </p:cNvSpPr>
          <p:nvPr>
            <p:ph type="title" hasCustomPrompt="1"/>
          </p:nvPr>
        </p:nvSpPr>
        <p:spPr>
          <a:xfrm>
            <a:off x="622902" y="696553"/>
            <a:ext cx="5473097"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3" name="Text Placeholder 2"/>
          <p:cNvSpPr>
            <a:spLocks noGrp="1"/>
          </p:cNvSpPr>
          <p:nvPr>
            <p:ph type="body" sz="quarter" idx="13" hasCustomPrompt="1"/>
          </p:nvPr>
        </p:nvSpPr>
        <p:spPr>
          <a:xfrm>
            <a:off x="622860" y="1378101"/>
            <a:ext cx="5473140" cy="5699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rgbClr val="72A1D7"/>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err="1">
                <a:solidFill>
                  <a:srgbClr val="72A1D7"/>
                </a:solidFill>
                <a:latin typeface="Arial" panose="020B0604020202020204" pitchFamily="34" charset="0"/>
                <a:cs typeface="Arial" panose="020B0604020202020204" pitchFamily="34" charset="0"/>
              </a:rPr>
              <a:t>Subheadline</a:t>
            </a:r>
            <a:endParaRPr lang="en-HU" sz="2800">
              <a:solidFill>
                <a:srgbClr val="72A1D7"/>
              </a:solidFill>
              <a:latin typeface="Arial" panose="020B0604020202020204" pitchFamily="34" charset="0"/>
              <a:cs typeface="Arial" panose="020B0604020202020204" pitchFamily="34" charset="0"/>
            </a:endParaRPr>
          </a:p>
        </p:txBody>
      </p:sp>
      <p:sp>
        <p:nvSpPr>
          <p:cNvPr id="12" name="Text Placeholder 5">
            <a:extLst>
              <a:ext uri="{FF2B5EF4-FFF2-40B4-BE49-F238E27FC236}">
                <a16:creationId xmlns:a16="http://schemas.microsoft.com/office/drawing/2014/main" id="{E343A3D2-CE19-BD69-8632-DD387ABC1702}"/>
              </a:ext>
            </a:extLst>
          </p:cNvPr>
          <p:cNvSpPr>
            <a:spLocks noGrp="1"/>
          </p:cNvSpPr>
          <p:nvPr>
            <p:ph type="body" sz="quarter" idx="16" hasCustomPrompt="1"/>
          </p:nvPr>
        </p:nvSpPr>
        <p:spPr>
          <a:xfrm>
            <a:off x="6245734" y="5979958"/>
            <a:ext cx="1533235" cy="178408"/>
          </a:xfrm>
          <a:prstGeom prst="rect">
            <a:avLst/>
          </a:prstGeom>
        </p:spPr>
        <p:txBody>
          <a:bodyPr/>
          <a:lstStyle>
            <a:lvl1pPr marL="0" indent="0">
              <a:buNone/>
              <a:defRPr sz="1000"/>
            </a:lvl1pPr>
          </a:lstStyle>
          <a:p>
            <a:pPr lvl="0"/>
            <a:r>
              <a:rPr lang="en-GB" noProof="0"/>
              <a:t>Source:</a:t>
            </a:r>
          </a:p>
        </p:txBody>
      </p:sp>
      <p:pic>
        <p:nvPicPr>
          <p:cNvPr id="16" name="Picture 15">
            <a:extLst>
              <a:ext uri="{FF2B5EF4-FFF2-40B4-BE49-F238E27FC236}">
                <a16:creationId xmlns:a16="http://schemas.microsoft.com/office/drawing/2014/main" id="{F4B54182-9776-E20C-7B71-CA2BBFB2DF9F}"/>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7" name="Text Placeholder 6">
            <a:extLst>
              <a:ext uri="{FF2B5EF4-FFF2-40B4-BE49-F238E27FC236}">
                <a16:creationId xmlns:a16="http://schemas.microsoft.com/office/drawing/2014/main" id="{EB262B69-AB96-CC3B-9DEA-1A945833A928}"/>
              </a:ext>
            </a:extLst>
          </p:cNvPr>
          <p:cNvSpPr>
            <a:spLocks noGrp="1"/>
          </p:cNvSpPr>
          <p:nvPr>
            <p:ph type="body" sz="quarter" idx="17"/>
          </p:nvPr>
        </p:nvSpPr>
        <p:spPr>
          <a:xfrm>
            <a:off x="622300" y="2057400"/>
            <a:ext cx="5473700" cy="4100513"/>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Slide Number Placeholder 5">
            <a:extLst>
              <a:ext uri="{FF2B5EF4-FFF2-40B4-BE49-F238E27FC236}">
                <a16:creationId xmlns:a16="http://schemas.microsoft.com/office/drawing/2014/main" id="{F91EB511-7F46-8973-E31B-9CA0033F7010}"/>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163554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2 Charts">
    <p:spTree>
      <p:nvGrpSpPr>
        <p:cNvPr id="1" name=""/>
        <p:cNvGrpSpPr/>
        <p:nvPr/>
      </p:nvGrpSpPr>
      <p:grpSpPr>
        <a:xfrm>
          <a:off x="0" y="0"/>
          <a:ext cx="0" cy="0"/>
          <a:chOff x="0" y="0"/>
          <a:chExt cx="0" cy="0"/>
        </a:xfrm>
      </p:grpSpPr>
      <p:sp>
        <p:nvSpPr>
          <p:cNvPr id="13" name="Chart Placeholder 3"/>
          <p:cNvSpPr>
            <a:spLocks noGrp="1"/>
          </p:cNvSpPr>
          <p:nvPr>
            <p:ph type="chart" sz="quarter" idx="15"/>
          </p:nvPr>
        </p:nvSpPr>
        <p:spPr>
          <a:xfrm>
            <a:off x="6280030" y="2089665"/>
            <a:ext cx="5293242" cy="4068263"/>
          </a:xfrm>
          <a:prstGeom prst="rect">
            <a:avLst/>
          </a:prstGeom>
        </p:spPr>
        <p:txBody>
          <a:bodyPr/>
          <a:lstStyle/>
          <a:p>
            <a:endParaRPr lang="en-GB" noProof="0"/>
          </a:p>
        </p:txBody>
      </p:sp>
      <p:sp>
        <p:nvSpPr>
          <p:cNvPr id="4" name="Chart Placeholder 3"/>
          <p:cNvSpPr>
            <a:spLocks noGrp="1"/>
          </p:cNvSpPr>
          <p:nvPr>
            <p:ph type="chart" sz="quarter" idx="14"/>
          </p:nvPr>
        </p:nvSpPr>
        <p:spPr>
          <a:xfrm>
            <a:off x="618728" y="2089666"/>
            <a:ext cx="5477270" cy="4068264"/>
          </a:xfrm>
          <a:prstGeom prst="rect">
            <a:avLst/>
          </a:prstGeom>
        </p:spPr>
        <p:txBody>
          <a:bodyPr/>
          <a:lstStyle/>
          <a:p>
            <a:endParaRPr lang="en-GB" noProof="0"/>
          </a:p>
        </p:txBody>
      </p:sp>
      <p:sp>
        <p:nvSpPr>
          <p:cNvPr id="9" name="Title 1">
            <a:extLst>
              <a:ext uri="{FF2B5EF4-FFF2-40B4-BE49-F238E27FC236}">
                <a16:creationId xmlns:a16="http://schemas.microsoft.com/office/drawing/2014/main" id="{DF7F8204-37BC-2937-A718-A5658FF4BE3A}"/>
              </a:ext>
            </a:extLst>
          </p:cNvPr>
          <p:cNvSpPr>
            <a:spLocks noGrp="1"/>
          </p:cNvSpPr>
          <p:nvPr>
            <p:ph type="title" hasCustomPrompt="1"/>
          </p:nvPr>
        </p:nvSpPr>
        <p:spPr>
          <a:xfrm>
            <a:off x="618728" y="700070"/>
            <a:ext cx="10954543"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14" name="Text Placeholder 3"/>
          <p:cNvSpPr>
            <a:spLocks noGrp="1"/>
          </p:cNvSpPr>
          <p:nvPr>
            <p:ph type="body" sz="quarter" idx="13" hasCustomPrompt="1"/>
          </p:nvPr>
        </p:nvSpPr>
        <p:spPr>
          <a:xfrm>
            <a:off x="618728" y="1380127"/>
            <a:ext cx="10954543" cy="608013"/>
          </a:xfrm>
          <a:prstGeom prst="rect">
            <a:avLst/>
          </a:prstGeom>
        </p:spPr>
        <p:txBody>
          <a:bodyPr/>
          <a:lstStyle>
            <a:lvl1pPr marL="0" indent="0">
              <a:buNone/>
              <a:defRPr>
                <a:solidFill>
                  <a:srgbClr val="72A1D7"/>
                </a:solidFill>
                <a:latin typeface="+mn-lt"/>
              </a:defRPr>
            </a:lvl1pPr>
            <a:lvl2pPr marL="457200" indent="0">
              <a:buNone/>
              <a:defRPr/>
            </a:lvl2pPr>
            <a:lvl3pPr marL="914400" indent="0">
              <a:buNone/>
              <a:defRPr/>
            </a:lvl3pPr>
            <a:lvl4pPr marL="1371600" indent="0">
              <a:buNone/>
              <a:defRPr/>
            </a:lvl4pPr>
            <a:lvl5pPr marL="1828800" indent="0">
              <a:buNone/>
              <a:defRPr/>
            </a:lvl5pPr>
          </a:lstStyle>
          <a:p>
            <a:r>
              <a:rPr lang="en-GB" sz="2800" err="1">
                <a:solidFill>
                  <a:srgbClr val="72A1D7"/>
                </a:solidFill>
                <a:latin typeface="Arial" panose="020B0604020202020204" pitchFamily="34" charset="0"/>
                <a:cs typeface="Arial" panose="020B0604020202020204" pitchFamily="34" charset="0"/>
              </a:rPr>
              <a:t>Subheadline</a:t>
            </a:r>
            <a:endParaRPr lang="en-US" sz="2800">
              <a:solidFill>
                <a:schemeClr val="tx1"/>
              </a:solidFill>
              <a:latin typeface="+mn-lt"/>
              <a:cs typeface="+mn-cs"/>
            </a:endParaRPr>
          </a:p>
          <a:p>
            <a:endParaRPr lang="en-HU" sz="2800">
              <a:solidFill>
                <a:srgbClr val="72A1D7"/>
              </a:solidFill>
              <a:latin typeface="Arial" panose="020B0604020202020204" pitchFamily="34" charset="0"/>
              <a:cs typeface="Arial" panose="020B0604020202020204" pitchFamily="34" charset="0"/>
            </a:endParaRPr>
          </a:p>
        </p:txBody>
      </p:sp>
      <p:sp>
        <p:nvSpPr>
          <p:cNvPr id="10" name="Text Placeholder 5">
            <a:extLst>
              <a:ext uri="{FF2B5EF4-FFF2-40B4-BE49-F238E27FC236}">
                <a16:creationId xmlns:a16="http://schemas.microsoft.com/office/drawing/2014/main" id="{605B6B4F-585A-C78E-0088-E59E0AB9F318}"/>
              </a:ext>
            </a:extLst>
          </p:cNvPr>
          <p:cNvSpPr>
            <a:spLocks noGrp="1"/>
          </p:cNvSpPr>
          <p:nvPr>
            <p:ph type="body" sz="quarter" idx="16" hasCustomPrompt="1"/>
          </p:nvPr>
        </p:nvSpPr>
        <p:spPr>
          <a:xfrm>
            <a:off x="6280030" y="5979520"/>
            <a:ext cx="1533235" cy="178408"/>
          </a:xfrm>
          <a:prstGeom prst="rect">
            <a:avLst/>
          </a:prstGeom>
        </p:spPr>
        <p:txBody>
          <a:bodyPr/>
          <a:lstStyle>
            <a:lvl1pPr marL="0" indent="0">
              <a:buNone/>
              <a:defRPr sz="1000"/>
            </a:lvl1pPr>
          </a:lstStyle>
          <a:p>
            <a:pPr lvl="0"/>
            <a:r>
              <a:rPr lang="en-GB" noProof="0"/>
              <a:t>Source:</a:t>
            </a:r>
          </a:p>
        </p:txBody>
      </p:sp>
      <p:sp>
        <p:nvSpPr>
          <p:cNvPr id="11" name="Text Placeholder 5">
            <a:extLst>
              <a:ext uri="{FF2B5EF4-FFF2-40B4-BE49-F238E27FC236}">
                <a16:creationId xmlns:a16="http://schemas.microsoft.com/office/drawing/2014/main" id="{2D983575-0425-EA17-0A6F-FD79F4541D61}"/>
              </a:ext>
            </a:extLst>
          </p:cNvPr>
          <p:cNvSpPr>
            <a:spLocks noGrp="1"/>
          </p:cNvSpPr>
          <p:nvPr>
            <p:ph type="body" sz="quarter" idx="17" hasCustomPrompt="1"/>
          </p:nvPr>
        </p:nvSpPr>
        <p:spPr>
          <a:xfrm>
            <a:off x="617682" y="5977670"/>
            <a:ext cx="1533235" cy="178408"/>
          </a:xfrm>
          <a:prstGeom prst="rect">
            <a:avLst/>
          </a:prstGeom>
        </p:spPr>
        <p:txBody>
          <a:bodyPr/>
          <a:lstStyle>
            <a:lvl1pPr marL="0" indent="0">
              <a:buNone/>
              <a:defRPr sz="1000"/>
            </a:lvl1pPr>
          </a:lstStyle>
          <a:p>
            <a:pPr lvl="0"/>
            <a:r>
              <a:rPr lang="en-GB" noProof="0"/>
              <a:t>Source</a:t>
            </a:r>
            <a:r>
              <a:rPr lang="de-DE"/>
              <a:t>:</a:t>
            </a:r>
          </a:p>
        </p:txBody>
      </p:sp>
      <p:pic>
        <p:nvPicPr>
          <p:cNvPr id="17" name="Picture 16">
            <a:extLst>
              <a:ext uri="{FF2B5EF4-FFF2-40B4-BE49-F238E27FC236}">
                <a16:creationId xmlns:a16="http://schemas.microsoft.com/office/drawing/2014/main" id="{5F9D2C7F-762F-6B85-8454-0336A22AAD45}"/>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2" name="Slide Number Placeholder 5">
            <a:extLst>
              <a:ext uri="{FF2B5EF4-FFF2-40B4-BE49-F238E27FC236}">
                <a16:creationId xmlns:a16="http://schemas.microsoft.com/office/drawing/2014/main" id="{DE9BE197-74CC-AF91-2C72-31D43BDE1B73}"/>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de-DE" smtClean="0"/>
              <a:pPr/>
              <a:t>‹#›</a:t>
            </a:fld>
            <a:endParaRPr lang="de-DE"/>
          </a:p>
        </p:txBody>
      </p:sp>
    </p:spTree>
    <p:extLst>
      <p:ext uri="{BB962C8B-B14F-4D97-AF65-F5344CB8AC3E}">
        <p14:creationId xmlns:p14="http://schemas.microsoft.com/office/powerpoint/2010/main" val="16664439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4" name="Table Placeholder 3"/>
          <p:cNvSpPr>
            <a:spLocks noGrp="1"/>
          </p:cNvSpPr>
          <p:nvPr>
            <p:ph type="tbl" sz="quarter" idx="15"/>
          </p:nvPr>
        </p:nvSpPr>
        <p:spPr>
          <a:xfrm>
            <a:off x="6280031" y="2085795"/>
            <a:ext cx="5313870" cy="4073665"/>
          </a:xfrm>
          <a:prstGeom prst="rect">
            <a:avLst/>
          </a:prstGeom>
        </p:spPr>
        <p:txBody>
          <a:bodyPr/>
          <a:lstStyle/>
          <a:p>
            <a:endParaRPr lang="en-GB" noProof="0"/>
          </a:p>
        </p:txBody>
      </p:sp>
      <p:sp>
        <p:nvSpPr>
          <p:cNvPr id="11" name="Title 1">
            <a:extLst>
              <a:ext uri="{FF2B5EF4-FFF2-40B4-BE49-F238E27FC236}">
                <a16:creationId xmlns:a16="http://schemas.microsoft.com/office/drawing/2014/main" id="{A575CF6C-D1BA-A40C-E6B2-07BFB9DE60F3}"/>
              </a:ext>
            </a:extLst>
          </p:cNvPr>
          <p:cNvSpPr>
            <a:spLocks noGrp="1"/>
          </p:cNvSpPr>
          <p:nvPr>
            <p:ph type="title" hasCustomPrompt="1"/>
          </p:nvPr>
        </p:nvSpPr>
        <p:spPr>
          <a:xfrm>
            <a:off x="631528" y="698538"/>
            <a:ext cx="10962373" cy="577932"/>
          </a:xfrm>
          <a:prstGeom prst="rect">
            <a:avLst/>
          </a:prstGeom>
        </p:spPr>
        <p:txBody>
          <a:bodyPr lIns="0" tIns="0" rIns="0" bIns="0" anchor="t">
            <a:normAutofit/>
          </a:bodyPr>
          <a:lstStyle>
            <a:lvl1pPr>
              <a:defRPr sz="4000" b="1">
                <a:solidFill>
                  <a:srgbClr val="72A1D7"/>
                </a:solidFill>
                <a:latin typeface="+mj-lt"/>
                <a:cs typeface="Arial" panose="020B0604020202020204" pitchFamily="34" charset="0"/>
              </a:defRPr>
            </a:lvl1pPr>
          </a:lstStyle>
          <a:p>
            <a:r>
              <a:rPr lang="en-GB"/>
              <a:t>Arial regular headline</a:t>
            </a:r>
            <a:endParaRPr lang="en-HU"/>
          </a:p>
        </p:txBody>
      </p:sp>
      <p:sp>
        <p:nvSpPr>
          <p:cNvPr id="3" name="Text Placeholder 2"/>
          <p:cNvSpPr>
            <a:spLocks noGrp="1"/>
          </p:cNvSpPr>
          <p:nvPr>
            <p:ph type="body" sz="quarter" idx="13" hasCustomPrompt="1"/>
          </p:nvPr>
        </p:nvSpPr>
        <p:spPr>
          <a:xfrm>
            <a:off x="631444" y="1365984"/>
            <a:ext cx="10962458" cy="5699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rgbClr val="72A1D7"/>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err="1">
                <a:solidFill>
                  <a:srgbClr val="72A1D7"/>
                </a:solidFill>
                <a:latin typeface="Arial" panose="020B0604020202020204" pitchFamily="34" charset="0"/>
                <a:cs typeface="Arial" panose="020B0604020202020204" pitchFamily="34" charset="0"/>
              </a:rPr>
              <a:t>Subheadline</a:t>
            </a:r>
            <a:endParaRPr lang="en-HU" sz="2800">
              <a:solidFill>
                <a:srgbClr val="72A1D7"/>
              </a:solidFill>
              <a:latin typeface="Arial" panose="020B0604020202020204" pitchFamily="34" charset="0"/>
              <a:cs typeface="Arial" panose="020B0604020202020204" pitchFamily="34" charset="0"/>
            </a:endParaRPr>
          </a:p>
        </p:txBody>
      </p:sp>
      <p:sp>
        <p:nvSpPr>
          <p:cNvPr id="12" name="Text Placeholder 5">
            <a:extLst>
              <a:ext uri="{FF2B5EF4-FFF2-40B4-BE49-F238E27FC236}">
                <a16:creationId xmlns:a16="http://schemas.microsoft.com/office/drawing/2014/main" id="{7EDDF11C-6D22-C96D-FC28-63AD75F89988}"/>
              </a:ext>
            </a:extLst>
          </p:cNvPr>
          <p:cNvSpPr>
            <a:spLocks noGrp="1"/>
          </p:cNvSpPr>
          <p:nvPr>
            <p:ph type="body" sz="quarter" idx="16" hasCustomPrompt="1"/>
          </p:nvPr>
        </p:nvSpPr>
        <p:spPr>
          <a:xfrm>
            <a:off x="6280031" y="5981052"/>
            <a:ext cx="1533235" cy="178408"/>
          </a:xfrm>
          <a:prstGeom prst="rect">
            <a:avLst/>
          </a:prstGeom>
        </p:spPr>
        <p:txBody>
          <a:bodyPr/>
          <a:lstStyle>
            <a:lvl1pPr marL="0" indent="0">
              <a:buNone/>
              <a:defRPr sz="1000"/>
            </a:lvl1pPr>
          </a:lstStyle>
          <a:p>
            <a:pPr lvl="0"/>
            <a:r>
              <a:rPr lang="en-GB" noProof="0"/>
              <a:t>Source</a:t>
            </a:r>
            <a:r>
              <a:rPr lang="de-DE"/>
              <a:t>:</a:t>
            </a:r>
          </a:p>
        </p:txBody>
      </p:sp>
      <p:pic>
        <p:nvPicPr>
          <p:cNvPr id="16" name="Picture 15">
            <a:extLst>
              <a:ext uri="{FF2B5EF4-FFF2-40B4-BE49-F238E27FC236}">
                <a16:creationId xmlns:a16="http://schemas.microsoft.com/office/drawing/2014/main" id="{6A1CDD7A-C430-C16B-41CA-ADDEF6BD3E30}"/>
              </a:ext>
            </a:extLst>
          </p:cNvPr>
          <p:cNvPicPr>
            <a:picLocks noChangeAspect="1"/>
          </p:cNvPicPr>
          <p:nvPr userDrawn="1"/>
        </p:nvPicPr>
        <p:blipFill>
          <a:blip r:embed="rId2"/>
          <a:stretch>
            <a:fillRect/>
          </a:stretch>
        </p:blipFill>
        <p:spPr>
          <a:xfrm>
            <a:off x="627013" y="6250407"/>
            <a:ext cx="1384667" cy="333704"/>
          </a:xfrm>
          <a:prstGeom prst="rect">
            <a:avLst/>
          </a:prstGeom>
        </p:spPr>
      </p:pic>
      <p:sp>
        <p:nvSpPr>
          <p:cNvPr id="7" name="Text Placeholder 6">
            <a:extLst>
              <a:ext uri="{FF2B5EF4-FFF2-40B4-BE49-F238E27FC236}">
                <a16:creationId xmlns:a16="http://schemas.microsoft.com/office/drawing/2014/main" id="{EF72420D-5D2C-81D5-3286-A6AE28253289}"/>
              </a:ext>
            </a:extLst>
          </p:cNvPr>
          <p:cNvSpPr>
            <a:spLocks noGrp="1"/>
          </p:cNvSpPr>
          <p:nvPr>
            <p:ph type="body" sz="quarter" idx="17"/>
          </p:nvPr>
        </p:nvSpPr>
        <p:spPr>
          <a:xfrm>
            <a:off x="627063" y="2085795"/>
            <a:ext cx="5468937" cy="4073705"/>
          </a:xfrm>
          <a:prstGeom prst="rect">
            <a:avLst/>
          </a:prstGeo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Slide Number Placeholder 5">
            <a:extLst>
              <a:ext uri="{FF2B5EF4-FFF2-40B4-BE49-F238E27FC236}">
                <a16:creationId xmlns:a16="http://schemas.microsoft.com/office/drawing/2014/main" id="{0CD4402D-3AC7-1577-7976-80FAD2D6860F}"/>
              </a:ext>
            </a:extLst>
          </p:cNvPr>
          <p:cNvSpPr>
            <a:spLocks noGrp="1"/>
          </p:cNvSpPr>
          <p:nvPr>
            <p:ph type="sldNum" sz="quarter" idx="4"/>
          </p:nvPr>
        </p:nvSpPr>
        <p:spPr>
          <a:xfrm>
            <a:off x="8834543" y="6281700"/>
            <a:ext cx="2743200" cy="365125"/>
          </a:xfrm>
          <a:prstGeom prst="rect">
            <a:avLst/>
          </a:prstGeom>
        </p:spPr>
        <p:txBody>
          <a:bodyPr vert="horz" lIns="91440" tIns="45720" rIns="91440" bIns="45720" rtlCol="0" anchor="ctr"/>
          <a:lstStyle>
            <a:lvl1pPr algn="r">
              <a:defRPr sz="1200">
                <a:solidFill>
                  <a:schemeClr val="tx2"/>
                </a:solidFill>
              </a:defRPr>
            </a:lvl1pPr>
          </a:lstStyle>
          <a:p>
            <a:fld id="{540F2FE4-0B7E-4696-8786-5C051C196B10}" type="slidenum">
              <a:rPr lang="en-GB" noProof="0" smtClean="0"/>
              <a:pPr/>
              <a:t>‹#›</a:t>
            </a:fld>
            <a:endParaRPr lang="en-GB" noProof="0"/>
          </a:p>
        </p:txBody>
      </p:sp>
    </p:spTree>
    <p:extLst>
      <p:ext uri="{BB962C8B-B14F-4D97-AF65-F5344CB8AC3E}">
        <p14:creationId xmlns:p14="http://schemas.microsoft.com/office/powerpoint/2010/main" val="1190159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500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82" r:id="rId5"/>
    <p:sldLayoutId id="2147483683" r:id="rId6"/>
    <p:sldLayoutId id="2147483662" r:id="rId7"/>
    <p:sldLayoutId id="2147483659" r:id="rId8"/>
    <p:sldLayoutId id="2147483663" r:id="rId9"/>
    <p:sldLayoutId id="2147483684" r:id="rId10"/>
    <p:sldLayoutId id="2147483685" r:id="rId11"/>
    <p:sldLayoutId id="2147483655" r:id="rId12"/>
    <p:sldLayoutId id="2147483656" r:id="rId13"/>
    <p:sldLayoutId id="2147483654" r:id="rId14"/>
    <p:sldLayoutId id="2147483667" r:id="rId15"/>
    <p:sldLayoutId id="2147483668" r:id="rId16"/>
    <p:sldLayoutId id="2147483669" r:id="rId17"/>
    <p:sldLayoutId id="2147483671" r:id="rId18"/>
    <p:sldLayoutId id="2147483670" r:id="rId19"/>
    <p:sldLayoutId id="2147483688" r:id="rId20"/>
    <p:sldLayoutId id="2147483689" r:id="rId21"/>
    <p:sldLayoutId id="2147483675" r:id="rId22"/>
    <p:sldLayoutId id="2147483676" r:id="rId23"/>
    <p:sldLayoutId id="2147483677" r:id="rId24"/>
    <p:sldLayoutId id="2147483678" r:id="rId25"/>
    <p:sldLayoutId id="2147483679" r:id="rId26"/>
    <p:sldLayoutId id="2147483680" r:id="rId27"/>
    <p:sldLayoutId id="2147483686" r:id="rId28"/>
    <p:sldLayoutId id="2147483687" r:id="rId29"/>
    <p:sldLayoutId id="2147483664" r:id="rId30"/>
    <p:sldLayoutId id="2147483674" r:id="rId31"/>
    <p:sldLayoutId id="2147483673" r:id="rId3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111/cobi.12051"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CE9CD-FFFA-3218-9B42-1CAB779E6B8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CD8828-3881-3AB0-4E68-704634E857EE}"/>
              </a:ext>
            </a:extLst>
          </p:cNvPr>
          <p:cNvSpPr>
            <a:spLocks noGrp="1"/>
          </p:cNvSpPr>
          <p:nvPr>
            <p:ph type="sldNum" sz="quarter" idx="4"/>
          </p:nvPr>
        </p:nvSpPr>
        <p:spPr/>
        <p:txBody>
          <a:bodyPr/>
          <a:lstStyle/>
          <a:p>
            <a:fld id="{540F2FE4-0B7E-4696-8786-5C051C196B10}" type="slidenum">
              <a:rPr lang="en-GB" noProof="0" smtClean="0"/>
              <a:pPr/>
              <a:t>1</a:t>
            </a:fld>
            <a:endParaRPr lang="en-GB" noProof="0"/>
          </a:p>
        </p:txBody>
      </p:sp>
      <p:grpSp>
        <p:nvGrpSpPr>
          <p:cNvPr id="9" name="Group 8">
            <a:extLst>
              <a:ext uri="{FF2B5EF4-FFF2-40B4-BE49-F238E27FC236}">
                <a16:creationId xmlns:a16="http://schemas.microsoft.com/office/drawing/2014/main" id="{C29FA3E1-7E51-0CF7-7ACA-4663711CFD0B}"/>
              </a:ext>
            </a:extLst>
          </p:cNvPr>
          <p:cNvGrpSpPr/>
          <p:nvPr/>
        </p:nvGrpSpPr>
        <p:grpSpPr>
          <a:xfrm>
            <a:off x="415713" y="1995507"/>
            <a:ext cx="7144852" cy="4762171"/>
            <a:chOff x="415713" y="1995507"/>
            <a:chExt cx="7144852" cy="4762171"/>
          </a:xfrm>
        </p:grpSpPr>
        <p:pic>
          <p:nvPicPr>
            <p:cNvPr id="7" name="Picture 6">
              <a:extLst>
                <a:ext uri="{FF2B5EF4-FFF2-40B4-BE49-F238E27FC236}">
                  <a16:creationId xmlns:a16="http://schemas.microsoft.com/office/drawing/2014/main" id="{94D42239-EC3C-C76A-EA7D-97078D6CC3FD}"/>
                </a:ext>
              </a:extLst>
            </p:cNvPr>
            <p:cNvPicPr>
              <a:picLocks noChangeAspect="1"/>
            </p:cNvPicPr>
            <p:nvPr/>
          </p:nvPicPr>
          <p:blipFill>
            <a:blip r:embed="rId3"/>
            <a:stretch>
              <a:fillRect/>
            </a:stretch>
          </p:blipFill>
          <p:spPr>
            <a:xfrm>
              <a:off x="415713" y="2181627"/>
              <a:ext cx="7144852" cy="4576051"/>
            </a:xfrm>
            <a:prstGeom prst="rect">
              <a:avLst/>
            </a:prstGeom>
          </p:spPr>
        </p:pic>
        <p:sp>
          <p:nvSpPr>
            <p:cNvPr id="8" name="Rectangle 7">
              <a:extLst>
                <a:ext uri="{FF2B5EF4-FFF2-40B4-BE49-F238E27FC236}">
                  <a16:creationId xmlns:a16="http://schemas.microsoft.com/office/drawing/2014/main" id="{018A5E85-DA65-57A3-6C93-347C12F52B0F}"/>
                </a:ext>
              </a:extLst>
            </p:cNvPr>
            <p:cNvSpPr/>
            <p:nvPr/>
          </p:nvSpPr>
          <p:spPr>
            <a:xfrm>
              <a:off x="7011925" y="1995507"/>
              <a:ext cx="548640" cy="50292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0" name="Oval 9">
            <a:extLst>
              <a:ext uri="{FF2B5EF4-FFF2-40B4-BE49-F238E27FC236}">
                <a16:creationId xmlns:a16="http://schemas.microsoft.com/office/drawing/2014/main" id="{FE0C7421-C64E-D7D6-9BC4-2CF4A7B90CE7}"/>
              </a:ext>
            </a:extLst>
          </p:cNvPr>
          <p:cNvSpPr/>
          <p:nvPr/>
        </p:nvSpPr>
        <p:spPr>
          <a:xfrm>
            <a:off x="2679322" y="198120"/>
            <a:ext cx="3169920" cy="3230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Which species or habitats do we want to elevate from the current trajectory to a better one </a:t>
            </a:r>
          </a:p>
          <a:p>
            <a:pPr algn="ctr"/>
            <a:r>
              <a:rPr lang="en-US" b="1"/>
              <a:t>most urgently?</a:t>
            </a:r>
          </a:p>
        </p:txBody>
      </p:sp>
      <p:sp>
        <p:nvSpPr>
          <p:cNvPr id="11" name="Arrow: Curved Up 10">
            <a:extLst>
              <a:ext uri="{FF2B5EF4-FFF2-40B4-BE49-F238E27FC236}">
                <a16:creationId xmlns:a16="http://schemas.microsoft.com/office/drawing/2014/main" id="{CD5A1348-2C99-3BA5-B6EE-F82FEC5787CD}"/>
              </a:ext>
            </a:extLst>
          </p:cNvPr>
          <p:cNvSpPr/>
          <p:nvPr/>
        </p:nvSpPr>
        <p:spPr>
          <a:xfrm rot="16200000">
            <a:off x="7560565" y="4495728"/>
            <a:ext cx="1273978" cy="690982"/>
          </a:xfrm>
          <a:prstGeom prst="curvedUpArrow">
            <a:avLst/>
          </a:prstGeom>
          <a:gradFill flip="none" rotWithShape="1">
            <a:gsLst>
              <a:gs pos="0">
                <a:schemeClr val="accent3">
                  <a:lumMod val="60000"/>
                  <a:lumOff val="40000"/>
                </a:schemeClr>
              </a:gs>
              <a:gs pos="100000">
                <a:schemeClr val="accent2">
                  <a:lumMod val="100000"/>
                </a:scheme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9C8A0856-DD3E-5A22-619B-B4F12C17A30D}"/>
              </a:ext>
            </a:extLst>
          </p:cNvPr>
          <p:cNvSpPr txBox="1"/>
          <p:nvPr/>
        </p:nvSpPr>
        <p:spPr>
          <a:xfrm>
            <a:off x="8723248" y="4171755"/>
            <a:ext cx="2271323" cy="2492990"/>
          </a:xfrm>
          <a:prstGeom prst="rect">
            <a:avLst/>
          </a:prstGeom>
          <a:noFill/>
        </p:spPr>
        <p:txBody>
          <a:bodyPr wrap="square" rtlCol="0">
            <a:spAutoFit/>
          </a:bodyPr>
          <a:lstStyle/>
          <a:p>
            <a:r>
              <a:rPr lang="en-US">
                <a:solidFill>
                  <a:schemeClr val="accent2"/>
                </a:solidFill>
              </a:rPr>
              <a:t>Do </a:t>
            </a:r>
            <a:r>
              <a:rPr lang="en-US" b="1">
                <a:solidFill>
                  <a:schemeClr val="accent2"/>
                </a:solidFill>
              </a:rPr>
              <a:t>NOT</a:t>
            </a:r>
            <a:r>
              <a:rPr lang="en-US">
                <a:solidFill>
                  <a:schemeClr val="accent2"/>
                </a:solidFill>
              </a:rPr>
              <a:t> </a:t>
            </a:r>
          </a:p>
          <a:p>
            <a:r>
              <a:rPr lang="en-US" err="1">
                <a:solidFill>
                  <a:schemeClr val="accent2"/>
                </a:solidFill>
              </a:rPr>
              <a:t>prioritise</a:t>
            </a:r>
            <a:r>
              <a:rPr lang="en-US">
                <a:solidFill>
                  <a:schemeClr val="accent2"/>
                </a:solidFill>
              </a:rPr>
              <a:t> sites,</a:t>
            </a:r>
          </a:p>
          <a:p>
            <a:r>
              <a:rPr lang="en-US">
                <a:solidFill>
                  <a:schemeClr val="accent2"/>
                </a:solidFill>
              </a:rPr>
              <a:t>but targeted management at sites that lift priority features onto a better trajectory</a:t>
            </a:r>
          </a:p>
          <a:p>
            <a:endParaRPr lang="en-US">
              <a:solidFill>
                <a:schemeClr val="accent2"/>
              </a:solidFill>
            </a:endParaRPr>
          </a:p>
          <a:p>
            <a:r>
              <a:rPr lang="en-US" sz="1200">
                <a:solidFill>
                  <a:schemeClr val="accent2"/>
                </a:solidFill>
              </a:rPr>
              <a:t>[site x management x feature]</a:t>
            </a:r>
          </a:p>
        </p:txBody>
      </p:sp>
      <p:sp>
        <p:nvSpPr>
          <p:cNvPr id="14" name="Text Placeholder 5">
            <a:extLst>
              <a:ext uri="{FF2B5EF4-FFF2-40B4-BE49-F238E27FC236}">
                <a16:creationId xmlns:a16="http://schemas.microsoft.com/office/drawing/2014/main" id="{BE6A63A0-ADB9-2461-2600-4AE1428B5412}"/>
              </a:ext>
            </a:extLst>
          </p:cNvPr>
          <p:cNvSpPr txBox="1">
            <a:spLocks/>
          </p:cNvSpPr>
          <p:nvPr/>
        </p:nvSpPr>
        <p:spPr>
          <a:xfrm>
            <a:off x="8197554" y="106672"/>
            <a:ext cx="3879934" cy="1395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GB" sz="2000" b="1">
                <a:solidFill>
                  <a:schemeClr val="bg1"/>
                </a:solidFill>
              </a:rPr>
              <a:t>Strict Protection as measure to create maximum positive impact on the status of species, habitats and ecosystems</a:t>
            </a:r>
          </a:p>
          <a:p>
            <a:pPr marL="0" indent="0" algn="r">
              <a:lnSpc>
                <a:spcPct val="150000"/>
              </a:lnSpc>
              <a:buNone/>
            </a:pPr>
            <a:endParaRPr lang="en-GB" sz="2000" b="1">
              <a:solidFill>
                <a:schemeClr val="bg1"/>
              </a:solidFill>
            </a:endParaRPr>
          </a:p>
          <a:p>
            <a:pPr marL="0" indent="0" algn="r">
              <a:lnSpc>
                <a:spcPct val="100000"/>
              </a:lnSpc>
              <a:buNone/>
            </a:pPr>
            <a:r>
              <a:rPr lang="en-GB" sz="1400">
                <a:solidFill>
                  <a:schemeClr val="bg1"/>
                </a:solidFill>
              </a:rPr>
              <a:t>Jutta Beher</a:t>
            </a:r>
          </a:p>
          <a:p>
            <a:pPr marL="0" indent="0" algn="r">
              <a:lnSpc>
                <a:spcPct val="100000"/>
              </a:lnSpc>
              <a:buNone/>
            </a:pPr>
            <a:r>
              <a:rPr lang="en-GB" sz="1400">
                <a:solidFill>
                  <a:schemeClr val="bg1"/>
                </a:solidFill>
              </a:rPr>
              <a:t>Research scholar at IIASA</a:t>
            </a:r>
          </a:p>
          <a:p>
            <a:pPr marL="0" indent="0" algn="r">
              <a:lnSpc>
                <a:spcPct val="100000"/>
              </a:lnSpc>
              <a:buNone/>
            </a:pPr>
            <a:r>
              <a:rPr lang="en-GB" sz="1400">
                <a:solidFill>
                  <a:schemeClr val="bg1"/>
                </a:solidFill>
              </a:rPr>
              <a:t>beher@iiasa.a.at</a:t>
            </a:r>
            <a:endParaRPr lang="en-GB" sz="1200">
              <a:solidFill>
                <a:schemeClr val="bg1"/>
              </a:solidFill>
            </a:endParaRPr>
          </a:p>
        </p:txBody>
      </p:sp>
      <p:sp>
        <p:nvSpPr>
          <p:cNvPr id="2" name="TextBox 1">
            <a:extLst>
              <a:ext uri="{FF2B5EF4-FFF2-40B4-BE49-F238E27FC236}">
                <a16:creationId xmlns:a16="http://schemas.microsoft.com/office/drawing/2014/main" id="{9C2C2AEE-BF14-36E4-8706-E5DD644749B4}"/>
              </a:ext>
            </a:extLst>
          </p:cNvPr>
          <p:cNvSpPr txBox="1"/>
          <p:nvPr/>
        </p:nvSpPr>
        <p:spPr>
          <a:xfrm>
            <a:off x="30032" y="6622371"/>
            <a:ext cx="6096000" cy="215444"/>
          </a:xfrm>
          <a:prstGeom prst="rect">
            <a:avLst/>
          </a:prstGeom>
          <a:noFill/>
        </p:spPr>
        <p:txBody>
          <a:bodyPr wrap="square">
            <a:spAutoFit/>
          </a:bodyPr>
          <a:lstStyle/>
          <a:p>
            <a:r>
              <a:rPr lang="en-US" sz="800" dirty="0">
                <a:solidFill>
                  <a:schemeClr val="bg1">
                    <a:lumMod val="75000"/>
                  </a:schemeClr>
                </a:solidFill>
              </a:rPr>
              <a:t>Artwork with credit to Adam </a:t>
            </a:r>
            <a:r>
              <a:rPr lang="en-US" sz="800" dirty="0" err="1">
                <a:solidFill>
                  <a:schemeClr val="bg1">
                    <a:lumMod val="75000"/>
                  </a:schemeClr>
                </a:solidFill>
              </a:rPr>
              <a:t>Islaam</a:t>
            </a:r>
            <a:r>
              <a:rPr lang="en-US" sz="800" dirty="0">
                <a:solidFill>
                  <a:schemeClr val="bg1">
                    <a:lumMod val="75000"/>
                  </a:schemeClr>
                </a:solidFill>
              </a:rPr>
              <a:t> | IIASA</a:t>
            </a:r>
          </a:p>
        </p:txBody>
      </p:sp>
    </p:spTree>
    <p:extLst>
      <p:ext uri="{BB962C8B-B14F-4D97-AF65-F5344CB8AC3E}">
        <p14:creationId xmlns:p14="http://schemas.microsoft.com/office/powerpoint/2010/main" val="31988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4E1A5-3E71-BCF1-AF38-61958550D0C9}"/>
              </a:ext>
            </a:extLst>
          </p:cNvPr>
          <p:cNvSpPr>
            <a:spLocks noGrp="1"/>
          </p:cNvSpPr>
          <p:nvPr>
            <p:ph type="body" sz="quarter" idx="13"/>
          </p:nvPr>
        </p:nvSpPr>
        <p:spPr/>
        <p:txBody>
          <a:bodyPr/>
          <a:lstStyle/>
          <a:p>
            <a:r>
              <a:rPr lang="en-GB"/>
              <a:t>Triage: identify priorities to maximise impact</a:t>
            </a:r>
          </a:p>
        </p:txBody>
      </p:sp>
      <p:sp>
        <p:nvSpPr>
          <p:cNvPr id="3" name="Slide Number Placeholder 2">
            <a:extLst>
              <a:ext uri="{FF2B5EF4-FFF2-40B4-BE49-F238E27FC236}">
                <a16:creationId xmlns:a16="http://schemas.microsoft.com/office/drawing/2014/main" id="{2E55517B-78A0-20AB-782A-32FC4244A1F2}"/>
              </a:ext>
            </a:extLst>
          </p:cNvPr>
          <p:cNvSpPr>
            <a:spLocks noGrp="1"/>
          </p:cNvSpPr>
          <p:nvPr>
            <p:ph type="sldNum" sz="quarter" idx="4"/>
          </p:nvPr>
        </p:nvSpPr>
        <p:spPr/>
        <p:txBody>
          <a:bodyPr/>
          <a:lstStyle/>
          <a:p>
            <a:fld id="{540F2FE4-0B7E-4696-8786-5C051C196B10}" type="slidenum">
              <a:rPr lang="de-DE" smtClean="0"/>
              <a:pPr/>
              <a:t>2</a:t>
            </a:fld>
            <a:endParaRPr lang="de-DE"/>
          </a:p>
        </p:txBody>
      </p:sp>
      <p:sp>
        <p:nvSpPr>
          <p:cNvPr id="5" name="TextBox 4">
            <a:extLst>
              <a:ext uri="{FF2B5EF4-FFF2-40B4-BE49-F238E27FC236}">
                <a16:creationId xmlns:a16="http://schemas.microsoft.com/office/drawing/2014/main" id="{905493BD-AACE-7721-2DD2-5B854A44DFA8}"/>
              </a:ext>
            </a:extLst>
          </p:cNvPr>
          <p:cNvSpPr txBox="1"/>
          <p:nvPr/>
        </p:nvSpPr>
        <p:spPr>
          <a:xfrm>
            <a:off x="2740871" y="4700804"/>
            <a:ext cx="6710257" cy="923330"/>
          </a:xfrm>
          <a:prstGeom prst="rect">
            <a:avLst/>
          </a:prstGeom>
          <a:noFill/>
        </p:spPr>
        <p:txBody>
          <a:bodyPr wrap="square">
            <a:spAutoFit/>
          </a:bodyPr>
          <a:lstStyle/>
          <a:p>
            <a:pPr algn="ctr"/>
            <a:r>
              <a:rPr lang="en-US">
                <a:solidFill>
                  <a:schemeClr val="bg1"/>
                </a:solidFill>
              </a:rPr>
              <a:t>Halting species extinction and preserving genetic diversity: Target 4 CBD Kunming-Montreal Global Biodiversity Framework</a:t>
            </a:r>
            <a:br>
              <a:rPr lang="en-US">
                <a:solidFill>
                  <a:schemeClr val="bg1"/>
                </a:solidFill>
              </a:rPr>
            </a:br>
            <a:endParaRPr lang="en-US">
              <a:solidFill>
                <a:schemeClr val="bg1"/>
              </a:solidFill>
            </a:endParaRPr>
          </a:p>
        </p:txBody>
      </p:sp>
      <p:sp>
        <p:nvSpPr>
          <p:cNvPr id="4" name="Rectangle 3">
            <a:extLst>
              <a:ext uri="{FF2B5EF4-FFF2-40B4-BE49-F238E27FC236}">
                <a16:creationId xmlns:a16="http://schemas.microsoft.com/office/drawing/2014/main" id="{A71F0E3A-5B72-C15B-C6DF-BA7DC14AA13F}"/>
              </a:ext>
            </a:extLst>
          </p:cNvPr>
          <p:cNvSpPr/>
          <p:nvPr/>
        </p:nvSpPr>
        <p:spPr>
          <a:xfrm>
            <a:off x="404949" y="6048103"/>
            <a:ext cx="1632857" cy="71845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043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700E5F-072E-0431-6B90-67F458F69A89}"/>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49FBC534-88B2-5F9D-D83A-E53FAA64E21F}"/>
              </a:ext>
            </a:extLst>
          </p:cNvPr>
          <p:cNvSpPr>
            <a:spLocks noGrp="1"/>
          </p:cNvSpPr>
          <p:nvPr>
            <p:ph type="sldNum" sz="quarter" idx="4"/>
          </p:nvPr>
        </p:nvSpPr>
        <p:spPr/>
        <p:txBody>
          <a:bodyPr/>
          <a:lstStyle/>
          <a:p>
            <a:fld id="{540F2FE4-0B7E-4696-8786-5C051C196B10}" type="slidenum">
              <a:rPr lang="de-DE" smtClean="0"/>
              <a:pPr/>
              <a:t>3</a:t>
            </a:fld>
            <a:endParaRPr lang="de-DE"/>
          </a:p>
        </p:txBody>
      </p:sp>
      <p:pic>
        <p:nvPicPr>
          <p:cNvPr id="7" name="Picture 6" descr="A cartoon of animals in a hospital&#10;&#10;Description automatically generated">
            <a:extLst>
              <a:ext uri="{FF2B5EF4-FFF2-40B4-BE49-F238E27FC236}">
                <a16:creationId xmlns:a16="http://schemas.microsoft.com/office/drawing/2014/main" id="{9DA010AB-6498-1671-C8BA-DB6E1D3DBFE3}"/>
              </a:ext>
            </a:extLst>
          </p:cNvPr>
          <p:cNvPicPr>
            <a:picLocks noChangeAspect="1"/>
          </p:cNvPicPr>
          <p:nvPr/>
        </p:nvPicPr>
        <p:blipFill>
          <a:blip r:embed="rId2"/>
          <a:stretch>
            <a:fillRect/>
          </a:stretch>
        </p:blipFill>
        <p:spPr>
          <a:xfrm>
            <a:off x="241325" y="0"/>
            <a:ext cx="11709349" cy="6858000"/>
          </a:xfrm>
          <a:prstGeom prst="rect">
            <a:avLst/>
          </a:prstGeom>
        </p:spPr>
      </p:pic>
    </p:spTree>
    <p:extLst>
      <p:ext uri="{BB962C8B-B14F-4D97-AF65-F5344CB8AC3E}">
        <p14:creationId xmlns:p14="http://schemas.microsoft.com/office/powerpoint/2010/main" val="4117829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AA3E-FF21-20E4-8BEF-25C5B98E64F6}"/>
              </a:ext>
            </a:extLst>
          </p:cNvPr>
          <p:cNvSpPr>
            <a:spLocks noGrp="1"/>
          </p:cNvSpPr>
          <p:nvPr>
            <p:ph type="title"/>
          </p:nvPr>
        </p:nvSpPr>
        <p:spPr>
          <a:xfrm>
            <a:off x="622774" y="427229"/>
            <a:ext cx="10946278" cy="577932"/>
          </a:xfrm>
        </p:spPr>
        <p:txBody>
          <a:bodyPr>
            <a:noAutofit/>
          </a:bodyPr>
          <a:lstStyle/>
          <a:p>
            <a:pPr>
              <a:lnSpc>
                <a:spcPts val="3500"/>
              </a:lnSpc>
            </a:pPr>
            <a:r>
              <a:rPr lang="en-GB" sz="2800"/>
              <a:t>Imagine EU biodiversity features sit in the waiting room in the emergency department: who should be treated first?</a:t>
            </a:r>
          </a:p>
        </p:txBody>
      </p:sp>
      <p:sp>
        <p:nvSpPr>
          <p:cNvPr id="8" name="Slide Number Placeholder 7">
            <a:extLst>
              <a:ext uri="{FF2B5EF4-FFF2-40B4-BE49-F238E27FC236}">
                <a16:creationId xmlns:a16="http://schemas.microsoft.com/office/drawing/2014/main" id="{DB4FA767-6484-5DE4-1019-452C02E6BAAF}"/>
              </a:ext>
            </a:extLst>
          </p:cNvPr>
          <p:cNvSpPr>
            <a:spLocks noGrp="1"/>
          </p:cNvSpPr>
          <p:nvPr>
            <p:ph type="sldNum" sz="quarter" idx="4"/>
          </p:nvPr>
        </p:nvSpPr>
        <p:spPr/>
        <p:txBody>
          <a:bodyPr/>
          <a:lstStyle/>
          <a:p>
            <a:fld id="{540F2FE4-0B7E-4696-8786-5C051C196B10}" type="slidenum">
              <a:rPr lang="de-DE" smtClean="0"/>
              <a:pPr/>
              <a:t>4</a:t>
            </a:fld>
            <a:endParaRPr lang="de-DE"/>
          </a:p>
        </p:txBody>
      </p:sp>
      <p:sp>
        <p:nvSpPr>
          <p:cNvPr id="9" name="Rectangle: Rounded Corners 8">
            <a:extLst>
              <a:ext uri="{FF2B5EF4-FFF2-40B4-BE49-F238E27FC236}">
                <a16:creationId xmlns:a16="http://schemas.microsoft.com/office/drawing/2014/main" id="{F4909816-5D80-67C4-7B52-F785707381E4}"/>
              </a:ext>
            </a:extLst>
          </p:cNvPr>
          <p:cNvSpPr/>
          <p:nvPr/>
        </p:nvSpPr>
        <p:spPr>
          <a:xfrm>
            <a:off x="989874" y="1654629"/>
            <a:ext cx="4949372" cy="2032000"/>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Urgent need, but hard to help</a:t>
            </a:r>
          </a:p>
          <a:p>
            <a:pPr algn="ctr"/>
            <a:endParaRPr lang="en-US">
              <a:solidFill>
                <a:srgbClr val="0070C0"/>
              </a:solidFill>
            </a:endParaRPr>
          </a:p>
          <a:p>
            <a:pPr algn="ctr"/>
            <a:endParaRPr lang="en-US">
              <a:solidFill>
                <a:srgbClr val="0070C0"/>
              </a:solidFill>
            </a:endParaRPr>
          </a:p>
          <a:p>
            <a:pPr algn="ctr"/>
            <a:endParaRPr lang="en-US">
              <a:solidFill>
                <a:srgbClr val="0070C0"/>
              </a:solidFill>
            </a:endParaRPr>
          </a:p>
          <a:p>
            <a:pPr algn="ctr"/>
            <a:endParaRPr lang="en-US">
              <a:solidFill>
                <a:srgbClr val="0070C0"/>
              </a:solidFill>
            </a:endParaRPr>
          </a:p>
          <a:p>
            <a:pPr algn="ctr"/>
            <a:endParaRPr lang="en-US">
              <a:solidFill>
                <a:srgbClr val="0070C0"/>
              </a:solidFill>
            </a:endParaRPr>
          </a:p>
        </p:txBody>
      </p:sp>
      <p:sp>
        <p:nvSpPr>
          <p:cNvPr id="10" name="Rectangle: Rounded Corners 9">
            <a:extLst>
              <a:ext uri="{FF2B5EF4-FFF2-40B4-BE49-F238E27FC236}">
                <a16:creationId xmlns:a16="http://schemas.microsoft.com/office/drawing/2014/main" id="{15851B4E-92A2-439F-623B-8827C15D62C0}"/>
              </a:ext>
            </a:extLst>
          </p:cNvPr>
          <p:cNvSpPr/>
          <p:nvPr/>
        </p:nvSpPr>
        <p:spPr>
          <a:xfrm>
            <a:off x="6091646" y="1654629"/>
            <a:ext cx="4949372" cy="2032000"/>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Urgent need, and possible to help</a:t>
            </a:r>
          </a:p>
          <a:p>
            <a:pPr algn="ctr"/>
            <a:endParaRPr lang="en-US"/>
          </a:p>
          <a:p>
            <a:pPr algn="ctr"/>
            <a:endParaRPr lang="en-US"/>
          </a:p>
          <a:p>
            <a:pPr algn="ctr"/>
            <a:endParaRPr lang="en-US"/>
          </a:p>
          <a:p>
            <a:pPr algn="ctr"/>
            <a:endParaRPr lang="en-US"/>
          </a:p>
          <a:p>
            <a:pPr algn="ctr"/>
            <a:endParaRPr lang="en-US"/>
          </a:p>
        </p:txBody>
      </p:sp>
      <p:sp>
        <p:nvSpPr>
          <p:cNvPr id="11" name="Rectangle: Rounded Corners 10">
            <a:extLst>
              <a:ext uri="{FF2B5EF4-FFF2-40B4-BE49-F238E27FC236}">
                <a16:creationId xmlns:a16="http://schemas.microsoft.com/office/drawing/2014/main" id="{A8AFAFBE-4CBD-4443-BCDB-D772E7564AB0}"/>
              </a:ext>
            </a:extLst>
          </p:cNvPr>
          <p:cNvSpPr/>
          <p:nvPr/>
        </p:nvSpPr>
        <p:spPr>
          <a:xfrm>
            <a:off x="989874" y="3839029"/>
            <a:ext cx="4949372" cy="2032000"/>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Not urgent, and hard to help</a:t>
            </a:r>
          </a:p>
          <a:p>
            <a:pPr algn="ctr"/>
            <a:endParaRPr lang="en-US"/>
          </a:p>
          <a:p>
            <a:pPr algn="ctr"/>
            <a:endParaRPr lang="en-US"/>
          </a:p>
          <a:p>
            <a:pPr algn="ctr"/>
            <a:endParaRPr lang="en-US"/>
          </a:p>
          <a:p>
            <a:pPr algn="ctr"/>
            <a:endParaRPr lang="en-US"/>
          </a:p>
        </p:txBody>
      </p:sp>
      <p:sp>
        <p:nvSpPr>
          <p:cNvPr id="12" name="Rectangle: Rounded Corners 11">
            <a:extLst>
              <a:ext uri="{FF2B5EF4-FFF2-40B4-BE49-F238E27FC236}">
                <a16:creationId xmlns:a16="http://schemas.microsoft.com/office/drawing/2014/main" id="{9F2E6157-AFCB-6ED9-E1A7-079E794C85E1}"/>
              </a:ext>
            </a:extLst>
          </p:cNvPr>
          <p:cNvSpPr/>
          <p:nvPr/>
        </p:nvSpPr>
        <p:spPr>
          <a:xfrm>
            <a:off x="6091646" y="3839029"/>
            <a:ext cx="4949372" cy="2032000"/>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Not urgent, and possible to help</a:t>
            </a:r>
          </a:p>
          <a:p>
            <a:pPr algn="ctr"/>
            <a:endParaRPr lang="en-US"/>
          </a:p>
          <a:p>
            <a:pPr algn="ctr"/>
            <a:endParaRPr lang="en-US"/>
          </a:p>
          <a:p>
            <a:pPr algn="ctr"/>
            <a:endParaRPr lang="en-US"/>
          </a:p>
          <a:p>
            <a:pPr algn="ctr"/>
            <a:endParaRPr lang="en-US"/>
          </a:p>
        </p:txBody>
      </p:sp>
      <p:sp>
        <p:nvSpPr>
          <p:cNvPr id="13" name="Arrow: Down 12">
            <a:extLst>
              <a:ext uri="{FF2B5EF4-FFF2-40B4-BE49-F238E27FC236}">
                <a16:creationId xmlns:a16="http://schemas.microsoft.com/office/drawing/2014/main" id="{B80424B6-715F-D739-0170-420C795D1F90}"/>
              </a:ext>
            </a:extLst>
          </p:cNvPr>
          <p:cNvSpPr/>
          <p:nvPr/>
        </p:nvSpPr>
        <p:spPr>
          <a:xfrm rot="16200000">
            <a:off x="5333333" y="1312873"/>
            <a:ext cx="834570" cy="102556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400" b="1"/>
              <a:t>Feasibility</a:t>
            </a:r>
            <a:r>
              <a:rPr lang="en-US"/>
              <a:t> (known treatment, costs)</a:t>
            </a:r>
          </a:p>
        </p:txBody>
      </p:sp>
      <p:sp>
        <p:nvSpPr>
          <p:cNvPr id="14" name="Arrow: Down 13">
            <a:extLst>
              <a:ext uri="{FF2B5EF4-FFF2-40B4-BE49-F238E27FC236}">
                <a16:creationId xmlns:a16="http://schemas.microsoft.com/office/drawing/2014/main" id="{5D87022C-AD14-06BE-6CFE-786B21553EC5}"/>
              </a:ext>
            </a:extLst>
          </p:cNvPr>
          <p:cNvSpPr/>
          <p:nvPr/>
        </p:nvSpPr>
        <p:spPr>
          <a:xfrm rot="10800000">
            <a:off x="87086" y="1614373"/>
            <a:ext cx="834570" cy="42566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400" b="1"/>
              <a:t>Benefit</a:t>
            </a:r>
            <a:r>
              <a:rPr lang="en-US"/>
              <a:t> (rarity, vulnerability)</a:t>
            </a:r>
          </a:p>
        </p:txBody>
      </p:sp>
      <p:sp>
        <p:nvSpPr>
          <p:cNvPr id="15" name="Rectangle 14">
            <a:extLst>
              <a:ext uri="{FF2B5EF4-FFF2-40B4-BE49-F238E27FC236}">
                <a16:creationId xmlns:a16="http://schemas.microsoft.com/office/drawing/2014/main" id="{6A0B5F6C-5A9C-1B34-A6B2-F67AE9D47108}"/>
              </a:ext>
            </a:extLst>
          </p:cNvPr>
          <p:cNvSpPr/>
          <p:nvPr/>
        </p:nvSpPr>
        <p:spPr>
          <a:xfrm>
            <a:off x="943428" y="3757749"/>
            <a:ext cx="10097590" cy="2184399"/>
          </a:xfrm>
          <a:prstGeom prst="rect">
            <a:avLst/>
          </a:prstGeom>
          <a:no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8B56E35D-7442-3683-03E5-556BF507C022}"/>
              </a:ext>
            </a:extLst>
          </p:cNvPr>
          <p:cNvSpPr/>
          <p:nvPr/>
        </p:nvSpPr>
        <p:spPr>
          <a:xfrm>
            <a:off x="6007463" y="1532710"/>
            <a:ext cx="5033556" cy="2184399"/>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0EC0B8AD-B700-0E20-4942-8FBF89A238FB}"/>
              </a:ext>
            </a:extLst>
          </p:cNvPr>
          <p:cNvSpPr/>
          <p:nvPr/>
        </p:nvSpPr>
        <p:spPr>
          <a:xfrm>
            <a:off x="11193418" y="4463868"/>
            <a:ext cx="746035" cy="77216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PA</a:t>
            </a:r>
          </a:p>
        </p:txBody>
      </p:sp>
      <p:sp>
        <p:nvSpPr>
          <p:cNvPr id="18" name="Oval 17">
            <a:extLst>
              <a:ext uri="{FF2B5EF4-FFF2-40B4-BE49-F238E27FC236}">
                <a16:creationId xmlns:a16="http://schemas.microsoft.com/office/drawing/2014/main" id="{AB0BC679-F9A3-41BC-E212-09CA62EE5F94}"/>
              </a:ext>
            </a:extLst>
          </p:cNvPr>
          <p:cNvSpPr/>
          <p:nvPr/>
        </p:nvSpPr>
        <p:spPr>
          <a:xfrm>
            <a:off x="11232303" y="2284549"/>
            <a:ext cx="746035" cy="7721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solidFill>
                  <a:schemeClr val="tx1"/>
                </a:solidFill>
              </a:rPr>
              <a:t>stPA</a:t>
            </a:r>
            <a:endParaRPr lang="en-US" b="1">
              <a:solidFill>
                <a:schemeClr val="tx1"/>
              </a:solidFill>
            </a:endParaRPr>
          </a:p>
        </p:txBody>
      </p:sp>
      <p:pic>
        <p:nvPicPr>
          <p:cNvPr id="4" name="Picture 3" descr="A cartoon of a squirrel&#10;&#10;Description automatically generated">
            <a:extLst>
              <a:ext uri="{FF2B5EF4-FFF2-40B4-BE49-F238E27FC236}">
                <a16:creationId xmlns:a16="http://schemas.microsoft.com/office/drawing/2014/main" id="{351C0032-1771-503E-ADA4-D615653E7385}"/>
              </a:ext>
            </a:extLst>
          </p:cNvPr>
          <p:cNvPicPr>
            <a:picLocks noChangeAspect="1"/>
          </p:cNvPicPr>
          <p:nvPr/>
        </p:nvPicPr>
        <p:blipFill>
          <a:blip r:embed="rId3"/>
          <a:stretch>
            <a:fillRect/>
          </a:stretch>
        </p:blipFill>
        <p:spPr>
          <a:xfrm>
            <a:off x="2293588" y="2284549"/>
            <a:ext cx="2341944" cy="1295426"/>
          </a:xfrm>
          <a:prstGeom prst="rect">
            <a:avLst/>
          </a:prstGeom>
        </p:spPr>
      </p:pic>
      <p:pic>
        <p:nvPicPr>
          <p:cNvPr id="6" name="Picture 5" descr="A drawing of a cat&#10;&#10;Description automatically generated">
            <a:extLst>
              <a:ext uri="{FF2B5EF4-FFF2-40B4-BE49-F238E27FC236}">
                <a16:creationId xmlns:a16="http://schemas.microsoft.com/office/drawing/2014/main" id="{7B74B4BF-7809-DE4D-2B43-94C00AA98630}"/>
              </a:ext>
            </a:extLst>
          </p:cNvPr>
          <p:cNvPicPr>
            <a:picLocks noChangeAspect="1"/>
          </p:cNvPicPr>
          <p:nvPr/>
        </p:nvPicPr>
        <p:blipFill>
          <a:blip r:embed="rId4"/>
          <a:stretch>
            <a:fillRect/>
          </a:stretch>
        </p:blipFill>
        <p:spPr>
          <a:xfrm>
            <a:off x="8193300" y="4494911"/>
            <a:ext cx="857746" cy="1317343"/>
          </a:xfrm>
          <a:prstGeom prst="rect">
            <a:avLst/>
          </a:prstGeom>
        </p:spPr>
      </p:pic>
      <p:pic>
        <p:nvPicPr>
          <p:cNvPr id="19" name="Picture 18" descr="A dog sitting on a white background&#10;&#10;Description automatically generated">
            <a:extLst>
              <a:ext uri="{FF2B5EF4-FFF2-40B4-BE49-F238E27FC236}">
                <a16:creationId xmlns:a16="http://schemas.microsoft.com/office/drawing/2014/main" id="{A32BCB35-8494-DF1D-B8EA-597CBDBC099B}"/>
              </a:ext>
            </a:extLst>
          </p:cNvPr>
          <p:cNvPicPr>
            <a:picLocks noChangeAspect="1"/>
          </p:cNvPicPr>
          <p:nvPr/>
        </p:nvPicPr>
        <p:blipFill>
          <a:blip r:embed="rId5"/>
          <a:stretch>
            <a:fillRect/>
          </a:stretch>
        </p:blipFill>
        <p:spPr>
          <a:xfrm>
            <a:off x="3000018" y="4501741"/>
            <a:ext cx="1058588" cy="1317344"/>
          </a:xfrm>
          <a:prstGeom prst="rect">
            <a:avLst/>
          </a:prstGeom>
        </p:spPr>
      </p:pic>
      <p:pic>
        <p:nvPicPr>
          <p:cNvPr id="21" name="Picture 20" descr="A cartoon of a person playing with a duck&#10;&#10;Description automatically generated">
            <a:extLst>
              <a:ext uri="{FF2B5EF4-FFF2-40B4-BE49-F238E27FC236}">
                <a16:creationId xmlns:a16="http://schemas.microsoft.com/office/drawing/2014/main" id="{B8DE1251-7C2F-B6FC-3BBE-24518DB99851}"/>
              </a:ext>
            </a:extLst>
          </p:cNvPr>
          <p:cNvPicPr>
            <a:picLocks noChangeAspect="1"/>
          </p:cNvPicPr>
          <p:nvPr/>
        </p:nvPicPr>
        <p:blipFill>
          <a:blip r:embed="rId6"/>
          <a:stretch>
            <a:fillRect/>
          </a:stretch>
        </p:blipFill>
        <p:spPr>
          <a:xfrm>
            <a:off x="7744164" y="2348116"/>
            <a:ext cx="1756018" cy="1317344"/>
          </a:xfrm>
          <a:prstGeom prst="rect">
            <a:avLst/>
          </a:prstGeom>
        </p:spPr>
      </p:pic>
    </p:spTree>
    <p:extLst>
      <p:ext uri="{BB962C8B-B14F-4D97-AF65-F5344CB8AC3E}">
        <p14:creationId xmlns:p14="http://schemas.microsoft.com/office/powerpoint/2010/main" val="101562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AFD23-9AAD-2C26-4E27-68AAA1A68F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E4B756-5101-C561-5508-93CE95067ECD}"/>
              </a:ext>
            </a:extLst>
          </p:cNvPr>
          <p:cNvSpPr>
            <a:spLocks noGrp="1"/>
          </p:cNvSpPr>
          <p:nvPr>
            <p:ph type="title"/>
          </p:nvPr>
        </p:nvSpPr>
        <p:spPr>
          <a:xfrm>
            <a:off x="622774" y="427229"/>
            <a:ext cx="10946278" cy="577932"/>
          </a:xfrm>
        </p:spPr>
        <p:txBody>
          <a:bodyPr>
            <a:noAutofit/>
          </a:bodyPr>
          <a:lstStyle/>
          <a:p>
            <a:pPr>
              <a:lnSpc>
                <a:spcPts val="3500"/>
              </a:lnSpc>
            </a:pPr>
            <a:r>
              <a:rPr lang="en-GB" sz="2800"/>
              <a:t>Imagine EU biodiversity features sit in the waiting room in the emergency department: who should be treated first?</a:t>
            </a:r>
          </a:p>
        </p:txBody>
      </p:sp>
      <p:sp>
        <p:nvSpPr>
          <p:cNvPr id="8" name="Slide Number Placeholder 7">
            <a:extLst>
              <a:ext uri="{FF2B5EF4-FFF2-40B4-BE49-F238E27FC236}">
                <a16:creationId xmlns:a16="http://schemas.microsoft.com/office/drawing/2014/main" id="{EBC01BBB-4473-36BA-852F-1F7C46C343B8}"/>
              </a:ext>
            </a:extLst>
          </p:cNvPr>
          <p:cNvSpPr>
            <a:spLocks noGrp="1"/>
          </p:cNvSpPr>
          <p:nvPr>
            <p:ph type="sldNum" sz="quarter" idx="4"/>
          </p:nvPr>
        </p:nvSpPr>
        <p:spPr/>
        <p:txBody>
          <a:bodyPr/>
          <a:lstStyle/>
          <a:p>
            <a:fld id="{540F2FE4-0B7E-4696-8786-5C051C196B10}" type="slidenum">
              <a:rPr lang="de-DE" smtClean="0"/>
              <a:pPr/>
              <a:t>5</a:t>
            </a:fld>
            <a:endParaRPr lang="de-DE"/>
          </a:p>
        </p:txBody>
      </p:sp>
      <p:sp>
        <p:nvSpPr>
          <p:cNvPr id="9" name="Rectangle: Rounded Corners 8">
            <a:extLst>
              <a:ext uri="{FF2B5EF4-FFF2-40B4-BE49-F238E27FC236}">
                <a16:creationId xmlns:a16="http://schemas.microsoft.com/office/drawing/2014/main" id="{36DBD9E0-FAEB-0BF5-F80B-650F2E77236B}"/>
              </a:ext>
            </a:extLst>
          </p:cNvPr>
          <p:cNvSpPr/>
          <p:nvPr/>
        </p:nvSpPr>
        <p:spPr>
          <a:xfrm>
            <a:off x="989874" y="1654629"/>
            <a:ext cx="4949372" cy="2032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t>Not ok now, but difficult to improve</a:t>
            </a:r>
          </a:p>
          <a:p>
            <a:endParaRPr lang="en-US"/>
          </a:p>
          <a:p>
            <a:pPr marL="1200150" lvl="2" indent="-285750">
              <a:buFont typeface="Arial" panose="020B0604020202020204" pitchFamily="34" charset="0"/>
              <a:buChar char="•"/>
            </a:pPr>
            <a:r>
              <a:rPr lang="en-US" sz="1600"/>
              <a:t>climate change already an issue</a:t>
            </a:r>
          </a:p>
          <a:p>
            <a:pPr marL="1200150" lvl="2" indent="-285750">
              <a:buFont typeface="Arial" panose="020B0604020202020204" pitchFamily="34" charset="0"/>
              <a:buChar char="•"/>
            </a:pPr>
            <a:r>
              <a:rPr lang="en-US" sz="1600"/>
              <a:t>Fast decline without cure</a:t>
            </a:r>
          </a:p>
        </p:txBody>
      </p:sp>
      <p:sp>
        <p:nvSpPr>
          <p:cNvPr id="10" name="Rectangle: Rounded Corners 9">
            <a:extLst>
              <a:ext uri="{FF2B5EF4-FFF2-40B4-BE49-F238E27FC236}">
                <a16:creationId xmlns:a16="http://schemas.microsoft.com/office/drawing/2014/main" id="{385F422C-FAF2-9684-BAAF-41695123666D}"/>
              </a:ext>
            </a:extLst>
          </p:cNvPr>
          <p:cNvSpPr/>
          <p:nvPr/>
        </p:nvSpPr>
        <p:spPr>
          <a:xfrm>
            <a:off x="6091646" y="1654629"/>
            <a:ext cx="4949372" cy="2032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t>Last remnants of old systems: </a:t>
            </a:r>
          </a:p>
          <a:p>
            <a:pPr marL="742950" lvl="1" indent="-285750">
              <a:buFont typeface="Arial" panose="020B0604020202020204" pitchFamily="34" charset="0"/>
              <a:buChar char="•"/>
            </a:pPr>
            <a:r>
              <a:rPr lang="en-US" sz="1600"/>
              <a:t>natural processes/non-intervention except for protection from damage</a:t>
            </a:r>
          </a:p>
          <a:p>
            <a:pPr marL="285750" indent="-285750">
              <a:buFont typeface="Arial" panose="020B0604020202020204" pitchFamily="34" charset="0"/>
              <a:buChar char="•"/>
            </a:pPr>
            <a:endParaRPr lang="en-US" sz="1600"/>
          </a:p>
          <a:p>
            <a:r>
              <a:rPr lang="en-US" b="1"/>
              <a:t>Species &amp; habitats:  rare or declining:</a:t>
            </a:r>
          </a:p>
          <a:p>
            <a:pPr marL="742950" lvl="1" indent="-285750">
              <a:buFont typeface="Arial" panose="020B0604020202020204" pitchFamily="34" charset="0"/>
              <a:buChar char="•"/>
            </a:pPr>
            <a:r>
              <a:rPr lang="en-US" sz="1600"/>
              <a:t>Feasible by better compliance with current or updated management plan</a:t>
            </a:r>
          </a:p>
        </p:txBody>
      </p:sp>
      <p:sp>
        <p:nvSpPr>
          <p:cNvPr id="11" name="Rectangle: Rounded Corners 10">
            <a:extLst>
              <a:ext uri="{FF2B5EF4-FFF2-40B4-BE49-F238E27FC236}">
                <a16:creationId xmlns:a16="http://schemas.microsoft.com/office/drawing/2014/main" id="{FEA400AE-B404-D7E5-42E8-4F229DACD558}"/>
              </a:ext>
            </a:extLst>
          </p:cNvPr>
          <p:cNvSpPr/>
          <p:nvPr/>
        </p:nvSpPr>
        <p:spPr>
          <a:xfrm>
            <a:off x="989874" y="3839029"/>
            <a:ext cx="4949372" cy="2032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Ok now, but difficult to protect long term</a:t>
            </a:r>
          </a:p>
          <a:p>
            <a:pPr algn="ctr"/>
            <a:endParaRPr lang="en-US"/>
          </a:p>
          <a:p>
            <a:pPr marL="1200150" lvl="2" indent="-285750">
              <a:buFont typeface="Arial" panose="020B0604020202020204" pitchFamily="34" charset="0"/>
              <a:buChar char="•"/>
            </a:pPr>
            <a:r>
              <a:rPr lang="en-US" sz="1600"/>
              <a:t>climate change will be future issue</a:t>
            </a:r>
          </a:p>
          <a:p>
            <a:pPr marL="1200150" lvl="2" indent="-285750">
              <a:buFont typeface="Arial" panose="020B0604020202020204" pitchFamily="34" charset="0"/>
              <a:buChar char="•"/>
            </a:pPr>
            <a:r>
              <a:rPr lang="en-US" sz="1600"/>
              <a:t>Slow decline without cure</a:t>
            </a:r>
            <a:endParaRPr lang="en-US"/>
          </a:p>
          <a:p>
            <a:pPr algn="ctr"/>
            <a:endParaRPr lang="en-US"/>
          </a:p>
        </p:txBody>
      </p:sp>
      <p:sp>
        <p:nvSpPr>
          <p:cNvPr id="12" name="Rectangle: Rounded Corners 11">
            <a:extLst>
              <a:ext uri="{FF2B5EF4-FFF2-40B4-BE49-F238E27FC236}">
                <a16:creationId xmlns:a16="http://schemas.microsoft.com/office/drawing/2014/main" id="{61B3FD63-0D66-970A-08FF-2BC5A2CA0B3C}"/>
              </a:ext>
            </a:extLst>
          </p:cNvPr>
          <p:cNvSpPr/>
          <p:nvPr/>
        </p:nvSpPr>
        <p:spPr>
          <a:xfrm>
            <a:off x="6091646" y="3839029"/>
            <a:ext cx="4949372" cy="2032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t>Ok now and protection works</a:t>
            </a:r>
          </a:p>
          <a:p>
            <a:endParaRPr lang="en-US"/>
          </a:p>
          <a:p>
            <a:pPr marL="285750" indent="-285750">
              <a:buFont typeface="Arial" panose="020B0604020202020204" pitchFamily="34" charset="0"/>
              <a:buChar char="•"/>
            </a:pPr>
            <a:r>
              <a:rPr lang="en-US" sz="1600"/>
              <a:t>e.g. woodland birds already improving</a:t>
            </a:r>
          </a:p>
          <a:p>
            <a:pPr algn="ctr"/>
            <a:endParaRPr lang="en-US"/>
          </a:p>
        </p:txBody>
      </p:sp>
      <p:sp>
        <p:nvSpPr>
          <p:cNvPr id="13" name="Arrow: Down 12">
            <a:extLst>
              <a:ext uri="{FF2B5EF4-FFF2-40B4-BE49-F238E27FC236}">
                <a16:creationId xmlns:a16="http://schemas.microsoft.com/office/drawing/2014/main" id="{19516F3A-3B63-A097-5EBD-0B930342A6FC}"/>
              </a:ext>
            </a:extLst>
          </p:cNvPr>
          <p:cNvSpPr/>
          <p:nvPr/>
        </p:nvSpPr>
        <p:spPr>
          <a:xfrm rot="16200000">
            <a:off x="5333333" y="1312873"/>
            <a:ext cx="834570" cy="102556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400" b="1"/>
              <a:t>Feasibility</a:t>
            </a:r>
            <a:r>
              <a:rPr lang="en-US"/>
              <a:t> (known treatment, costs)</a:t>
            </a:r>
          </a:p>
        </p:txBody>
      </p:sp>
      <p:sp>
        <p:nvSpPr>
          <p:cNvPr id="14" name="Arrow: Down 13">
            <a:extLst>
              <a:ext uri="{FF2B5EF4-FFF2-40B4-BE49-F238E27FC236}">
                <a16:creationId xmlns:a16="http://schemas.microsoft.com/office/drawing/2014/main" id="{959B5140-C4D9-BC8E-B0ED-27D4C3706273}"/>
              </a:ext>
            </a:extLst>
          </p:cNvPr>
          <p:cNvSpPr/>
          <p:nvPr/>
        </p:nvSpPr>
        <p:spPr>
          <a:xfrm rot="10800000">
            <a:off x="87086" y="1614372"/>
            <a:ext cx="834570" cy="46673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400" b="1"/>
              <a:t>Benefit</a:t>
            </a:r>
            <a:r>
              <a:rPr lang="en-US"/>
              <a:t> (rarity, vulnerability)</a:t>
            </a:r>
          </a:p>
        </p:txBody>
      </p:sp>
      <p:sp>
        <p:nvSpPr>
          <p:cNvPr id="15" name="Rectangle 14">
            <a:extLst>
              <a:ext uri="{FF2B5EF4-FFF2-40B4-BE49-F238E27FC236}">
                <a16:creationId xmlns:a16="http://schemas.microsoft.com/office/drawing/2014/main" id="{A274539A-1293-6D9A-78A0-43B0C41DCC65}"/>
              </a:ext>
            </a:extLst>
          </p:cNvPr>
          <p:cNvSpPr/>
          <p:nvPr/>
        </p:nvSpPr>
        <p:spPr>
          <a:xfrm>
            <a:off x="943428" y="3757749"/>
            <a:ext cx="10097590" cy="2184399"/>
          </a:xfrm>
          <a:prstGeom prst="rect">
            <a:avLst/>
          </a:prstGeom>
          <a:no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69D80F4D-BE76-28D1-3BAA-9353D120A79D}"/>
              </a:ext>
            </a:extLst>
          </p:cNvPr>
          <p:cNvSpPr/>
          <p:nvPr/>
        </p:nvSpPr>
        <p:spPr>
          <a:xfrm>
            <a:off x="6007463" y="1532710"/>
            <a:ext cx="5033556" cy="2184399"/>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02DCA2E9-E952-DFAF-F6AF-4398D9158F5A}"/>
              </a:ext>
            </a:extLst>
          </p:cNvPr>
          <p:cNvSpPr/>
          <p:nvPr/>
        </p:nvSpPr>
        <p:spPr>
          <a:xfrm>
            <a:off x="11193418" y="4463868"/>
            <a:ext cx="746035" cy="77216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PA</a:t>
            </a:r>
          </a:p>
        </p:txBody>
      </p:sp>
      <p:sp>
        <p:nvSpPr>
          <p:cNvPr id="18" name="Oval 17">
            <a:extLst>
              <a:ext uri="{FF2B5EF4-FFF2-40B4-BE49-F238E27FC236}">
                <a16:creationId xmlns:a16="http://schemas.microsoft.com/office/drawing/2014/main" id="{41F5FF4E-5896-D60D-03A3-8B56E023AA49}"/>
              </a:ext>
            </a:extLst>
          </p:cNvPr>
          <p:cNvSpPr/>
          <p:nvPr/>
        </p:nvSpPr>
        <p:spPr>
          <a:xfrm>
            <a:off x="11232303" y="2284549"/>
            <a:ext cx="746035" cy="7721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solidFill>
                  <a:schemeClr val="tx1"/>
                </a:solidFill>
              </a:rPr>
              <a:t>stPA</a:t>
            </a:r>
            <a:endParaRPr lang="en-US" b="1">
              <a:solidFill>
                <a:schemeClr val="tx1"/>
              </a:solidFill>
            </a:endParaRPr>
          </a:p>
        </p:txBody>
      </p:sp>
    </p:spTree>
    <p:extLst>
      <p:ext uri="{BB962C8B-B14F-4D97-AF65-F5344CB8AC3E}">
        <p14:creationId xmlns:p14="http://schemas.microsoft.com/office/powerpoint/2010/main" val="3292567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90BE-11B1-A1A1-3262-4C7346E51C1E}"/>
              </a:ext>
            </a:extLst>
          </p:cNvPr>
          <p:cNvSpPr>
            <a:spLocks noGrp="1"/>
          </p:cNvSpPr>
          <p:nvPr>
            <p:ph type="title"/>
          </p:nvPr>
        </p:nvSpPr>
        <p:spPr/>
        <p:txBody>
          <a:bodyPr>
            <a:normAutofit fontScale="90000"/>
          </a:bodyPr>
          <a:lstStyle/>
          <a:p>
            <a:r>
              <a:rPr lang="en-GB"/>
              <a:t>How to maximise benefit</a:t>
            </a:r>
          </a:p>
        </p:txBody>
      </p:sp>
      <p:sp>
        <p:nvSpPr>
          <p:cNvPr id="3" name="Text Placeholder 2">
            <a:extLst>
              <a:ext uri="{FF2B5EF4-FFF2-40B4-BE49-F238E27FC236}">
                <a16:creationId xmlns:a16="http://schemas.microsoft.com/office/drawing/2014/main" id="{6857C9AA-2AE9-98A4-009A-E259E16AC955}"/>
              </a:ext>
            </a:extLst>
          </p:cNvPr>
          <p:cNvSpPr>
            <a:spLocks noGrp="1"/>
          </p:cNvSpPr>
          <p:nvPr>
            <p:ph type="body" sz="quarter" idx="13"/>
          </p:nvPr>
        </p:nvSpPr>
        <p:spPr>
          <a:xfrm>
            <a:off x="610104" y="1377236"/>
            <a:ext cx="11162380" cy="608013"/>
          </a:xfrm>
        </p:spPr>
        <p:txBody>
          <a:bodyPr/>
          <a:lstStyle/>
          <a:p>
            <a:r>
              <a:rPr lang="en-GB" sz="2400"/>
              <a:t>Find and rank site options based on expected benefit, then treat until your budget (10%) is used up</a:t>
            </a:r>
          </a:p>
        </p:txBody>
      </p:sp>
      <p:sp>
        <p:nvSpPr>
          <p:cNvPr id="4" name="Text Placeholder 3">
            <a:extLst>
              <a:ext uri="{FF2B5EF4-FFF2-40B4-BE49-F238E27FC236}">
                <a16:creationId xmlns:a16="http://schemas.microsoft.com/office/drawing/2014/main" id="{E4D06234-DAAA-947C-D558-016DD2FAE286}"/>
              </a:ext>
            </a:extLst>
          </p:cNvPr>
          <p:cNvSpPr>
            <a:spLocks noGrp="1"/>
          </p:cNvSpPr>
          <p:nvPr>
            <p:ph type="body" sz="quarter" idx="17"/>
          </p:nvPr>
        </p:nvSpPr>
        <p:spPr>
          <a:xfrm>
            <a:off x="609600" y="3048000"/>
            <a:ext cx="5486400" cy="3111500"/>
          </a:xfrm>
        </p:spPr>
        <p:txBody>
          <a:bodyPr/>
          <a:lstStyle/>
          <a:p>
            <a:pPr marL="0" indent="0">
              <a:buNone/>
            </a:pPr>
            <a:endParaRPr lang="en-GB"/>
          </a:p>
        </p:txBody>
      </p:sp>
      <p:sp>
        <p:nvSpPr>
          <p:cNvPr id="5" name="SmartArt Placeholder 4">
            <a:extLst>
              <a:ext uri="{FF2B5EF4-FFF2-40B4-BE49-F238E27FC236}">
                <a16:creationId xmlns:a16="http://schemas.microsoft.com/office/drawing/2014/main" id="{EFADD998-F0EF-5E2A-B254-BE2EAFD8DA43}"/>
              </a:ext>
            </a:extLst>
          </p:cNvPr>
          <p:cNvSpPr>
            <a:spLocks noGrp="1"/>
          </p:cNvSpPr>
          <p:nvPr>
            <p:ph type="dgm" sz="quarter" idx="18"/>
          </p:nvPr>
        </p:nvSpPr>
        <p:spPr>
          <a:xfrm>
            <a:off x="6675568" y="2219003"/>
            <a:ext cx="5256212" cy="2653749"/>
          </a:xfrm>
        </p:spPr>
        <p:txBody>
          <a:bodyPr/>
          <a:lstStyle/>
          <a:p>
            <a:pPr marL="0" indent="0">
              <a:lnSpc>
                <a:spcPts val="3700"/>
              </a:lnSpc>
              <a:buNone/>
            </a:pPr>
            <a:r>
              <a:rPr lang="en-US" sz="2400" b="1">
                <a:solidFill>
                  <a:schemeClr val="accent2"/>
                </a:solidFill>
              </a:rPr>
              <a:t>What is required:</a:t>
            </a:r>
          </a:p>
          <a:p>
            <a:pPr>
              <a:lnSpc>
                <a:spcPct val="100000"/>
              </a:lnSpc>
            </a:pPr>
            <a:r>
              <a:rPr lang="en-US" sz="2000" b="1">
                <a:solidFill>
                  <a:schemeClr val="accent2"/>
                </a:solidFill>
              </a:rPr>
              <a:t>Case by case </a:t>
            </a:r>
            <a:r>
              <a:rPr lang="en-US" sz="2000">
                <a:solidFill>
                  <a:schemeClr val="accent2"/>
                </a:solidFill>
              </a:rPr>
              <a:t>assessment of all site options  (subset based on current negative trend | rarity)</a:t>
            </a:r>
            <a:r>
              <a:rPr lang="en-US" sz="1800">
                <a:solidFill>
                  <a:schemeClr val="accent2"/>
                </a:solidFill>
              </a:rPr>
              <a:t> </a:t>
            </a:r>
            <a:r>
              <a:rPr lang="en-US" sz="1200">
                <a:solidFill>
                  <a:schemeClr val="accent2"/>
                </a:solidFill>
              </a:rPr>
              <a:t>(case by case is in line with SWD)</a:t>
            </a:r>
          </a:p>
          <a:p>
            <a:pPr>
              <a:lnSpc>
                <a:spcPct val="100000"/>
              </a:lnSpc>
            </a:pPr>
            <a:endParaRPr lang="en-US" sz="2400">
              <a:solidFill>
                <a:schemeClr val="accent2"/>
              </a:solidFill>
            </a:endParaRPr>
          </a:p>
          <a:p>
            <a:pPr>
              <a:lnSpc>
                <a:spcPct val="100000"/>
              </a:lnSpc>
            </a:pPr>
            <a:r>
              <a:rPr lang="en-US" sz="2000">
                <a:solidFill>
                  <a:schemeClr val="accent2"/>
                </a:solidFill>
              </a:rPr>
              <a:t>If possible, MS take </a:t>
            </a:r>
            <a:r>
              <a:rPr lang="en-US" sz="2000" b="1">
                <a:solidFill>
                  <a:schemeClr val="accent2"/>
                </a:solidFill>
              </a:rPr>
              <a:t>EU distribution </a:t>
            </a:r>
            <a:r>
              <a:rPr lang="en-US" sz="2000">
                <a:solidFill>
                  <a:schemeClr val="accent2"/>
                </a:solidFill>
              </a:rPr>
              <a:t>into account</a:t>
            </a:r>
          </a:p>
          <a:p>
            <a:pPr>
              <a:lnSpc>
                <a:spcPct val="100000"/>
              </a:lnSpc>
            </a:pPr>
            <a:endParaRPr lang="en-US" sz="2000">
              <a:solidFill>
                <a:schemeClr val="accent2"/>
              </a:solidFill>
            </a:endParaRPr>
          </a:p>
          <a:p>
            <a:pPr>
              <a:lnSpc>
                <a:spcPct val="100000"/>
              </a:lnSpc>
            </a:pPr>
            <a:r>
              <a:rPr lang="en-US" sz="2000" b="1">
                <a:solidFill>
                  <a:schemeClr val="accent2"/>
                </a:solidFill>
              </a:rPr>
              <a:t>Most important: </a:t>
            </a:r>
            <a:r>
              <a:rPr lang="en-US" sz="2000">
                <a:solidFill>
                  <a:schemeClr val="accent2"/>
                </a:solidFill>
              </a:rPr>
              <a:t>develop a clear (quantifiable) objective for </a:t>
            </a:r>
            <a:r>
              <a:rPr lang="en-US" sz="2000" err="1">
                <a:solidFill>
                  <a:schemeClr val="accent2"/>
                </a:solidFill>
              </a:rPr>
              <a:t>stPA</a:t>
            </a:r>
            <a:r>
              <a:rPr lang="en-US" sz="2000">
                <a:solidFill>
                  <a:schemeClr val="accent2"/>
                </a:solidFill>
              </a:rPr>
              <a:t> (x-axis)</a:t>
            </a:r>
          </a:p>
        </p:txBody>
      </p:sp>
      <p:sp>
        <p:nvSpPr>
          <p:cNvPr id="6" name="Slide Number Placeholder 5">
            <a:extLst>
              <a:ext uri="{FF2B5EF4-FFF2-40B4-BE49-F238E27FC236}">
                <a16:creationId xmlns:a16="http://schemas.microsoft.com/office/drawing/2014/main" id="{A7F01A51-0416-B759-0F6B-32390AE66891}"/>
              </a:ext>
            </a:extLst>
          </p:cNvPr>
          <p:cNvSpPr>
            <a:spLocks noGrp="1"/>
          </p:cNvSpPr>
          <p:nvPr>
            <p:ph type="sldNum" sz="quarter" idx="4"/>
          </p:nvPr>
        </p:nvSpPr>
        <p:spPr/>
        <p:txBody>
          <a:bodyPr/>
          <a:lstStyle/>
          <a:p>
            <a:fld id="{540F2FE4-0B7E-4696-8786-5C051C196B10}" type="slidenum">
              <a:rPr lang="de-DE" smtClean="0"/>
              <a:pPr/>
              <a:t>6</a:t>
            </a:fld>
            <a:endParaRPr lang="de-DE"/>
          </a:p>
        </p:txBody>
      </p:sp>
      <p:pic>
        <p:nvPicPr>
          <p:cNvPr id="8" name="Picture 7">
            <a:extLst>
              <a:ext uri="{FF2B5EF4-FFF2-40B4-BE49-F238E27FC236}">
                <a16:creationId xmlns:a16="http://schemas.microsoft.com/office/drawing/2014/main" id="{7657266E-4A15-66CB-2889-4B92A9025B4E}"/>
              </a:ext>
            </a:extLst>
          </p:cNvPr>
          <p:cNvPicPr>
            <a:picLocks noChangeAspect="1"/>
          </p:cNvPicPr>
          <p:nvPr/>
        </p:nvPicPr>
        <p:blipFill>
          <a:blip r:embed="rId3"/>
          <a:srcRect t="711"/>
          <a:stretch/>
        </p:blipFill>
        <p:spPr>
          <a:xfrm>
            <a:off x="189328" y="2692400"/>
            <a:ext cx="6136860" cy="4064000"/>
          </a:xfrm>
          <a:prstGeom prst="rect">
            <a:avLst/>
          </a:prstGeom>
        </p:spPr>
      </p:pic>
      <p:sp>
        <p:nvSpPr>
          <p:cNvPr id="7" name="Rectangle 6">
            <a:extLst>
              <a:ext uri="{FF2B5EF4-FFF2-40B4-BE49-F238E27FC236}">
                <a16:creationId xmlns:a16="http://schemas.microsoft.com/office/drawing/2014/main" id="{67E981A1-3E72-50F0-4E7E-30384FA502FF}"/>
              </a:ext>
            </a:extLst>
          </p:cNvPr>
          <p:cNvSpPr/>
          <p:nvPr/>
        </p:nvSpPr>
        <p:spPr>
          <a:xfrm>
            <a:off x="2677885" y="4467497"/>
            <a:ext cx="927463" cy="431074"/>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1 bar =</a:t>
            </a:r>
          </a:p>
          <a:p>
            <a:pPr algn="ctr"/>
            <a:r>
              <a:rPr lang="en-US" sz="800">
                <a:solidFill>
                  <a:schemeClr val="tx1"/>
                </a:solidFill>
              </a:rPr>
              <a:t>1 management plan / site</a:t>
            </a:r>
          </a:p>
        </p:txBody>
      </p:sp>
      <p:sp>
        <p:nvSpPr>
          <p:cNvPr id="9" name="Rectangle 8">
            <a:extLst>
              <a:ext uri="{FF2B5EF4-FFF2-40B4-BE49-F238E27FC236}">
                <a16:creationId xmlns:a16="http://schemas.microsoft.com/office/drawing/2014/main" id="{DD553EA8-2813-9111-CA38-9A8624E5F2CC}"/>
              </a:ext>
            </a:extLst>
          </p:cNvPr>
          <p:cNvSpPr/>
          <p:nvPr/>
        </p:nvSpPr>
        <p:spPr>
          <a:xfrm>
            <a:off x="2797627" y="4005189"/>
            <a:ext cx="687977" cy="269965"/>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10" name="Rectangle 9">
            <a:extLst>
              <a:ext uri="{FF2B5EF4-FFF2-40B4-BE49-F238E27FC236}">
                <a16:creationId xmlns:a16="http://schemas.microsoft.com/office/drawing/2014/main" id="{C97D6B08-3BF4-FB8F-99C2-C8A5B89DB4E2}"/>
              </a:ext>
            </a:extLst>
          </p:cNvPr>
          <p:cNvSpPr/>
          <p:nvPr/>
        </p:nvSpPr>
        <p:spPr>
          <a:xfrm>
            <a:off x="30032" y="2537650"/>
            <a:ext cx="6486240" cy="432035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F1FCE766-CDD2-3064-E4BD-3C05EA72ACD9}"/>
              </a:ext>
            </a:extLst>
          </p:cNvPr>
          <p:cNvSpPr txBox="1"/>
          <p:nvPr/>
        </p:nvSpPr>
        <p:spPr>
          <a:xfrm>
            <a:off x="30032" y="6622371"/>
            <a:ext cx="6096000" cy="215444"/>
          </a:xfrm>
          <a:prstGeom prst="rect">
            <a:avLst/>
          </a:prstGeom>
          <a:noFill/>
        </p:spPr>
        <p:txBody>
          <a:bodyPr wrap="square">
            <a:spAutoFit/>
          </a:bodyPr>
          <a:lstStyle/>
          <a:p>
            <a:r>
              <a:rPr lang="en-US" sz="800" dirty="0">
                <a:solidFill>
                  <a:schemeClr val="bg1">
                    <a:lumMod val="75000"/>
                  </a:schemeClr>
                </a:solidFill>
              </a:rPr>
              <a:t>Figure adapted from Beher et al. 2016</a:t>
            </a:r>
          </a:p>
        </p:txBody>
      </p:sp>
    </p:spTree>
    <p:extLst>
      <p:ext uri="{BB962C8B-B14F-4D97-AF65-F5344CB8AC3E}">
        <p14:creationId xmlns:p14="http://schemas.microsoft.com/office/powerpoint/2010/main" val="242448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8C4115-8D08-8068-F8DB-9A40D26D52FC}"/>
              </a:ext>
            </a:extLst>
          </p:cNvPr>
          <p:cNvSpPr/>
          <p:nvPr/>
        </p:nvSpPr>
        <p:spPr>
          <a:xfrm>
            <a:off x="0" y="5969726"/>
            <a:ext cx="2259874" cy="7714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FB9ADBF2-8E43-25A3-EC7B-E920197B45BE}"/>
              </a:ext>
            </a:extLst>
          </p:cNvPr>
          <p:cNvSpPr>
            <a:spLocks noGrp="1"/>
          </p:cNvSpPr>
          <p:nvPr>
            <p:ph type="title"/>
          </p:nvPr>
        </p:nvSpPr>
        <p:spPr/>
        <p:txBody>
          <a:bodyPr>
            <a:normAutofit fontScale="90000"/>
          </a:bodyPr>
          <a:lstStyle/>
          <a:p>
            <a:pPr algn="ctr"/>
            <a:r>
              <a:rPr lang="en-GB"/>
              <a:t>What’s the difference to normal protection?</a:t>
            </a:r>
            <a:br>
              <a:rPr lang="en-GB"/>
            </a:br>
            <a:r>
              <a:rPr lang="en-GB" sz="2700"/>
              <a:t>Both categories:  management x biodiversity x location</a:t>
            </a:r>
            <a:endParaRPr lang="en-GB"/>
          </a:p>
        </p:txBody>
      </p:sp>
      <p:sp>
        <p:nvSpPr>
          <p:cNvPr id="3" name="Text Placeholder 2">
            <a:extLst>
              <a:ext uri="{FF2B5EF4-FFF2-40B4-BE49-F238E27FC236}">
                <a16:creationId xmlns:a16="http://schemas.microsoft.com/office/drawing/2014/main" id="{4B7905C4-A93D-E6B7-B1C5-6C582A15A067}"/>
              </a:ext>
            </a:extLst>
          </p:cNvPr>
          <p:cNvSpPr>
            <a:spLocks noGrp="1"/>
          </p:cNvSpPr>
          <p:nvPr>
            <p:ph type="body" sz="quarter" idx="13"/>
          </p:nvPr>
        </p:nvSpPr>
        <p:spPr>
          <a:xfrm>
            <a:off x="457356" y="1749048"/>
            <a:ext cx="10946362" cy="608013"/>
          </a:xfrm>
        </p:spPr>
        <p:txBody>
          <a:bodyPr/>
          <a:lstStyle/>
          <a:p>
            <a:pPr algn="ctr"/>
            <a:r>
              <a:rPr lang="en-GB" sz="2400">
                <a:solidFill>
                  <a:schemeClr val="accent2"/>
                </a:solidFill>
              </a:rPr>
              <a:t>Europe is different to most other countries as many compromises are legal in protected areas – but we can decide where to reduce these with urgency</a:t>
            </a:r>
          </a:p>
        </p:txBody>
      </p:sp>
      <p:sp>
        <p:nvSpPr>
          <p:cNvPr id="6" name="Slide Number Placeholder 5">
            <a:extLst>
              <a:ext uri="{FF2B5EF4-FFF2-40B4-BE49-F238E27FC236}">
                <a16:creationId xmlns:a16="http://schemas.microsoft.com/office/drawing/2014/main" id="{03963E67-F28B-991B-46EC-4DA6723670EE}"/>
              </a:ext>
            </a:extLst>
          </p:cNvPr>
          <p:cNvSpPr>
            <a:spLocks noGrp="1"/>
          </p:cNvSpPr>
          <p:nvPr>
            <p:ph type="sldNum" sz="quarter" idx="4"/>
          </p:nvPr>
        </p:nvSpPr>
        <p:spPr/>
        <p:txBody>
          <a:bodyPr/>
          <a:lstStyle/>
          <a:p>
            <a:fld id="{540F2FE4-0B7E-4696-8786-5C051C196B10}" type="slidenum">
              <a:rPr lang="en-GB" noProof="0" smtClean="0"/>
              <a:pPr/>
              <a:t>7</a:t>
            </a:fld>
            <a:endParaRPr lang="en-GB" noProof="0"/>
          </a:p>
        </p:txBody>
      </p:sp>
      <p:sp>
        <p:nvSpPr>
          <p:cNvPr id="7" name="Rectangle: Rounded Corners 6">
            <a:extLst>
              <a:ext uri="{FF2B5EF4-FFF2-40B4-BE49-F238E27FC236}">
                <a16:creationId xmlns:a16="http://schemas.microsoft.com/office/drawing/2014/main" id="{761383B0-5E94-2287-F184-117FBCA44702}"/>
              </a:ext>
            </a:extLst>
          </p:cNvPr>
          <p:cNvSpPr/>
          <p:nvPr/>
        </p:nvSpPr>
        <p:spPr>
          <a:xfrm>
            <a:off x="692335" y="2932610"/>
            <a:ext cx="5016137" cy="32330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Most likely any management under </a:t>
            </a:r>
            <a:r>
              <a:rPr lang="en-US" sz="2000" err="1"/>
              <a:t>stPA</a:t>
            </a:r>
            <a:r>
              <a:rPr lang="en-US" sz="2000"/>
              <a:t> will also be found in some conventional PAs</a:t>
            </a:r>
          </a:p>
          <a:p>
            <a:pPr algn="ctr"/>
            <a:endParaRPr lang="en-US" sz="2000"/>
          </a:p>
          <a:p>
            <a:pPr algn="ctr"/>
            <a:r>
              <a:rPr lang="en-US" sz="2000">
                <a:sym typeface="Wingdings" panose="05000000000000000000" pitchFamily="2" charset="2"/>
              </a:rPr>
              <a:t> Type of management/regulation is not the defining criteria, as appropriate management depends on combination of biodiversity and threats/management at each site</a:t>
            </a:r>
            <a:endParaRPr lang="en-US" sz="2000"/>
          </a:p>
        </p:txBody>
      </p:sp>
      <p:sp>
        <p:nvSpPr>
          <p:cNvPr id="8" name="Rectangle: Rounded Corners 7">
            <a:extLst>
              <a:ext uri="{FF2B5EF4-FFF2-40B4-BE49-F238E27FC236}">
                <a16:creationId xmlns:a16="http://schemas.microsoft.com/office/drawing/2014/main" id="{37BB37F9-D4E3-840A-B0E6-E0DEFA7EBE57}"/>
              </a:ext>
            </a:extLst>
          </p:cNvPr>
          <p:cNvSpPr/>
          <p:nvPr/>
        </p:nvSpPr>
        <p:spPr>
          <a:xfrm>
            <a:off x="6270175" y="2932610"/>
            <a:ext cx="5173678" cy="323305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The difference of </a:t>
            </a:r>
            <a:r>
              <a:rPr lang="en-US" err="1"/>
              <a:t>stPA</a:t>
            </a:r>
            <a:r>
              <a:rPr lang="en-US"/>
              <a:t> would be to eliminate any compromises </a:t>
            </a:r>
          </a:p>
          <a:p>
            <a:pPr algn="ctr"/>
            <a:r>
              <a:rPr lang="en-US" sz="2400" b="1"/>
              <a:t>as quickly as possible</a:t>
            </a:r>
            <a:r>
              <a:rPr lang="en-US" sz="2400"/>
              <a:t> </a:t>
            </a:r>
          </a:p>
          <a:p>
            <a:pPr algn="ctr"/>
            <a:r>
              <a:rPr lang="en-US"/>
              <a:t>based on current declining trend and faith in success of adjusted management for a species, habitat or ecosystem </a:t>
            </a:r>
          </a:p>
          <a:p>
            <a:pPr algn="ctr"/>
            <a:endParaRPr lang="en-US"/>
          </a:p>
          <a:p>
            <a:pPr algn="ctr"/>
            <a:r>
              <a:rPr lang="en-US">
                <a:sym typeface="Wingdings" panose="05000000000000000000" pitchFamily="2" charset="2"/>
              </a:rPr>
              <a:t> Urgency and likely success of eliminating compromises for a specific biodiversity feature at a specific site are the defining criteria for </a:t>
            </a:r>
            <a:r>
              <a:rPr lang="en-US" err="1">
                <a:sym typeface="Wingdings" panose="05000000000000000000" pitchFamily="2" charset="2"/>
              </a:rPr>
              <a:t>stPA</a:t>
            </a:r>
            <a:endParaRPr lang="en-US"/>
          </a:p>
        </p:txBody>
      </p:sp>
    </p:spTree>
    <p:extLst>
      <p:ext uri="{BB962C8B-B14F-4D97-AF65-F5344CB8AC3E}">
        <p14:creationId xmlns:p14="http://schemas.microsoft.com/office/powerpoint/2010/main" val="3816942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750B-ABD5-8851-ACFD-22C905224305}"/>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1E7B3182-3DE7-3F98-FDA9-0DB56116CD5E}"/>
              </a:ext>
            </a:extLst>
          </p:cNvPr>
          <p:cNvSpPr>
            <a:spLocks noGrp="1"/>
          </p:cNvSpPr>
          <p:nvPr>
            <p:ph type="body" sz="quarter" idx="13"/>
          </p:nvPr>
        </p:nvSpPr>
        <p:spPr>
          <a:xfrm>
            <a:off x="610104" y="1377236"/>
            <a:ext cx="5255709" cy="608013"/>
          </a:xfrm>
        </p:spPr>
        <p:txBody>
          <a:bodyPr/>
          <a:lstStyle/>
          <a:p>
            <a:r>
              <a:rPr lang="en-US" sz="1400" dirty="0"/>
              <a:t>Key publications underpinning the concepts in this presentation</a:t>
            </a:r>
          </a:p>
        </p:txBody>
      </p:sp>
      <p:sp>
        <p:nvSpPr>
          <p:cNvPr id="4" name="Text Placeholder 3">
            <a:extLst>
              <a:ext uri="{FF2B5EF4-FFF2-40B4-BE49-F238E27FC236}">
                <a16:creationId xmlns:a16="http://schemas.microsoft.com/office/drawing/2014/main" id="{6B922984-9030-33CB-AD33-3C1EE743BE56}"/>
              </a:ext>
            </a:extLst>
          </p:cNvPr>
          <p:cNvSpPr>
            <a:spLocks noGrp="1"/>
          </p:cNvSpPr>
          <p:nvPr>
            <p:ph type="body" sz="quarter" idx="17"/>
          </p:nvPr>
        </p:nvSpPr>
        <p:spPr>
          <a:xfrm>
            <a:off x="609599" y="1774372"/>
            <a:ext cx="5486400" cy="4102100"/>
          </a:xfrm>
        </p:spPr>
        <p:txBody>
          <a:bodyPr/>
          <a:lstStyle/>
          <a:p>
            <a:r>
              <a:rPr lang="en-US" sz="1800" b="1" dirty="0">
                <a:latin typeface="+mj-lt"/>
              </a:rPr>
              <a:t>Game et al. 2013</a:t>
            </a:r>
            <a:r>
              <a:rPr lang="en-US" sz="1800" dirty="0">
                <a:latin typeface="+mj-lt"/>
              </a:rPr>
              <a:t>: Six common mistakes in conservation priority setting: </a:t>
            </a:r>
            <a:r>
              <a:rPr lang="pt-BR" sz="1800" dirty="0">
                <a:latin typeface="+mj-lt"/>
              </a:rPr>
              <a:t>Conserv Biol. 2013 Apr 8;27(3):480–485. doi: </a:t>
            </a:r>
            <a:r>
              <a:rPr lang="pt-BR" sz="1800" dirty="0">
                <a:latin typeface="+mj-lt"/>
                <a:hlinkClick r:id="rId2"/>
              </a:rPr>
              <a:t>10.1111/cobi.12051</a:t>
            </a:r>
            <a:r>
              <a:rPr lang="pt-BR" sz="1800" dirty="0">
                <a:latin typeface="+mj-lt"/>
              </a:rPr>
              <a:t> </a:t>
            </a:r>
          </a:p>
          <a:p>
            <a:r>
              <a:rPr lang="pt-BR" sz="1800" b="1" dirty="0">
                <a:latin typeface="+mj-lt"/>
              </a:rPr>
              <a:t>Joseph et al. 2008</a:t>
            </a:r>
            <a:r>
              <a:rPr lang="pt-BR" sz="1800" dirty="0">
                <a:latin typeface="+mj-lt"/>
              </a:rPr>
              <a:t>: Optimal allocation of resources for threatened species: a Project Pioritisation Protocol: </a:t>
            </a:r>
            <a:r>
              <a:rPr lang="en-US" sz="1800" dirty="0">
                <a:effectLst/>
                <a:latin typeface="+mj-lt"/>
              </a:rPr>
              <a:t>Conservation Biology, Volume 23, No. 2, 328–338, DOI: 10.1111/j.1523-1739.2008.01124.x</a:t>
            </a:r>
          </a:p>
          <a:p>
            <a:r>
              <a:rPr lang="en-US" sz="1800" b="1" dirty="0">
                <a:latin typeface="+mj-lt"/>
              </a:rPr>
              <a:t>Beher et al. 2015</a:t>
            </a:r>
            <a:r>
              <a:rPr lang="en-US" sz="1800" dirty="0">
                <a:latin typeface="+mj-lt"/>
              </a:rPr>
              <a:t>: </a:t>
            </a:r>
            <a:r>
              <a:rPr lang="en-US" sz="1800" dirty="0" err="1">
                <a:latin typeface="+mj-lt"/>
              </a:rPr>
              <a:t>Prioritising</a:t>
            </a:r>
            <a:r>
              <a:rPr lang="en-US" sz="1800" dirty="0">
                <a:latin typeface="+mj-lt"/>
              </a:rPr>
              <a:t> catchment management projects to improve marine water quality: Environmental Science &amp; Policy, Volume 59: Pages 35-43. DOI: https://doi.org/10.1016/j.envsci.2016.02.005</a:t>
            </a:r>
            <a:endParaRPr lang="pt-BR" sz="1800" dirty="0">
              <a:latin typeface="+mj-lt"/>
            </a:endParaRPr>
          </a:p>
          <a:p>
            <a:endParaRPr lang="en-US" sz="1800" dirty="0">
              <a:latin typeface="+mj-lt"/>
            </a:endParaRPr>
          </a:p>
        </p:txBody>
      </p:sp>
      <p:sp>
        <p:nvSpPr>
          <p:cNvPr id="5" name="SmartArt Placeholder 4">
            <a:extLst>
              <a:ext uri="{FF2B5EF4-FFF2-40B4-BE49-F238E27FC236}">
                <a16:creationId xmlns:a16="http://schemas.microsoft.com/office/drawing/2014/main" id="{01A4B5C6-519E-F682-5006-E946ECB8F080}"/>
              </a:ext>
            </a:extLst>
          </p:cNvPr>
          <p:cNvSpPr>
            <a:spLocks noGrp="1"/>
          </p:cNvSpPr>
          <p:nvPr>
            <p:ph type="dgm" sz="quarter" idx="18"/>
          </p:nvPr>
        </p:nvSpPr>
        <p:spPr/>
        <p:txBody>
          <a:bodyPr/>
          <a:lstStyle/>
          <a:p>
            <a:pPr marL="0" indent="0">
              <a:buNone/>
            </a:pPr>
            <a:r>
              <a:rPr lang="en-US" sz="1400" dirty="0"/>
              <a:t>Additional </a:t>
            </a:r>
            <a:r>
              <a:rPr lang="en-US" sz="1400"/>
              <a:t>comments regarding slides 6:</a:t>
            </a:r>
            <a:endParaRPr lang="en-US" sz="1400" dirty="0"/>
          </a:p>
          <a:p>
            <a:r>
              <a:rPr lang="en-US" sz="1400" dirty="0"/>
              <a:t>Win </a:t>
            </a:r>
            <a:r>
              <a:rPr lang="en-US" sz="1400" dirty="0" err="1"/>
              <a:t>win</a:t>
            </a:r>
            <a:r>
              <a:rPr lang="en-US" sz="1400" dirty="0"/>
              <a:t> corner in the portfolio ranking are e.g. carbon rich ecosystems, floodplains, large areas that retain and filter water reservoirs </a:t>
            </a:r>
            <a:r>
              <a:rPr lang="en-US" sz="1400" dirty="0" err="1"/>
              <a:t>etc</a:t>
            </a:r>
            <a:r>
              <a:rPr lang="en-US" sz="1400" dirty="0"/>
              <a:t>, where no or few management costs are expected but a lot of benefits are received. Very expensive on the right are species or habitats that require a lot of resources to protect (something like for example the protection of some wetland birds in northern Germany). The ranking will be different depending on the overall objective (x-axis), which could be for example: 1) lifting as many features from unfavorable trends as possible, 2) include representativeness across taxa while maximizing number of features improved, 3) </a:t>
            </a:r>
            <a:r>
              <a:rPr lang="en-US" sz="1400" dirty="0" err="1"/>
              <a:t>maximise</a:t>
            </a:r>
            <a:r>
              <a:rPr lang="en-US" sz="1400" dirty="0"/>
              <a:t> improvement of unique ecological functions, genetic traits etc.</a:t>
            </a:r>
          </a:p>
          <a:p>
            <a:r>
              <a:rPr lang="en-US" sz="1400" dirty="0"/>
              <a:t>This type of ranking gets for example also used for prioritizing policy actions for CO2 emission reductions</a:t>
            </a:r>
          </a:p>
          <a:p>
            <a:r>
              <a:rPr lang="en-US" sz="1400" dirty="0"/>
              <a:t>Likely issues: some trade-offs at sites with multiple features that might need different management. A hierarchy of objectives could be helpful to have clear guidance on relative importance. Multiple portfolios could be build, or optimization methods used to balance across several different objectives in one portfolio</a:t>
            </a:r>
          </a:p>
          <a:p>
            <a:pPr marL="0" indent="0">
              <a:buNone/>
            </a:pPr>
            <a:endParaRPr lang="en-US" sz="1400" dirty="0"/>
          </a:p>
        </p:txBody>
      </p:sp>
      <p:sp>
        <p:nvSpPr>
          <p:cNvPr id="6" name="Slide Number Placeholder 5">
            <a:extLst>
              <a:ext uri="{FF2B5EF4-FFF2-40B4-BE49-F238E27FC236}">
                <a16:creationId xmlns:a16="http://schemas.microsoft.com/office/drawing/2014/main" id="{F17463DB-68B1-7DB4-624E-E33B830F0ED6}"/>
              </a:ext>
            </a:extLst>
          </p:cNvPr>
          <p:cNvSpPr>
            <a:spLocks noGrp="1"/>
          </p:cNvSpPr>
          <p:nvPr>
            <p:ph type="sldNum" sz="quarter" idx="4"/>
          </p:nvPr>
        </p:nvSpPr>
        <p:spPr/>
        <p:txBody>
          <a:bodyPr/>
          <a:lstStyle/>
          <a:p>
            <a:fld id="{540F2FE4-0B7E-4696-8786-5C051C196B10}" type="slidenum">
              <a:rPr lang="de-DE" smtClean="0"/>
              <a:pPr/>
              <a:t>8</a:t>
            </a:fld>
            <a:endParaRPr lang="de-DE"/>
          </a:p>
        </p:txBody>
      </p:sp>
    </p:spTree>
    <p:extLst>
      <p:ext uri="{BB962C8B-B14F-4D97-AF65-F5344CB8AC3E}">
        <p14:creationId xmlns:p14="http://schemas.microsoft.com/office/powerpoint/2010/main" val="1202370210"/>
      </p:ext>
    </p:extLst>
  </p:cSld>
  <p:clrMapOvr>
    <a:masterClrMapping/>
  </p:clrMapOvr>
</p:sld>
</file>

<file path=ppt/theme/theme1.xml><?xml version="1.0" encoding="utf-8"?>
<a:theme xmlns:a="http://schemas.openxmlformats.org/drawingml/2006/main" name="Office Theme">
  <a:themeElements>
    <a:clrScheme name="NaturaConnect">
      <a:dk1>
        <a:sysClr val="windowText" lastClr="000000"/>
      </a:dk1>
      <a:lt1>
        <a:sysClr val="window" lastClr="FFFFFF"/>
      </a:lt1>
      <a:dk2>
        <a:srgbClr val="545454"/>
      </a:dk2>
      <a:lt2>
        <a:srgbClr val="F6F6F2"/>
      </a:lt2>
      <a:accent1>
        <a:srgbClr val="72A1D7"/>
      </a:accent1>
      <a:accent2>
        <a:srgbClr val="89BC53"/>
      </a:accent2>
      <a:accent3>
        <a:srgbClr val="E0A930"/>
      </a:accent3>
      <a:accent4>
        <a:srgbClr val="6E9860"/>
      </a:accent4>
      <a:accent5>
        <a:srgbClr val="094D92"/>
      </a:accent5>
      <a:accent6>
        <a:srgbClr val="E55934"/>
      </a:accent6>
      <a:hlink>
        <a:srgbClr val="094D92"/>
      </a:hlink>
      <a:folHlink>
        <a:srgbClr val="E559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73B05A800AE148B77C71D2782A98BF" ma:contentTypeVersion="18" ma:contentTypeDescription="Create a new document." ma:contentTypeScope="" ma:versionID="e94ae76a6a38fd3331977c4ea0810d45">
  <xsd:schema xmlns:xsd="http://www.w3.org/2001/XMLSchema" xmlns:xs="http://www.w3.org/2001/XMLSchema" xmlns:p="http://schemas.microsoft.com/office/2006/metadata/properties" xmlns:ns2="d035680f-eec7-48fd-b81b-6b3cdae449b9" xmlns:ns3="d327503e-a9c7-48cf-a068-7dfb64a71950" targetNamespace="http://schemas.microsoft.com/office/2006/metadata/properties" ma:root="true" ma:fieldsID="c16b890e727bd932000a6f610c6f5941" ns2:_="" ns3:_="">
    <xsd:import namespace="d035680f-eec7-48fd-b81b-6b3cdae449b9"/>
    <xsd:import namespace="d327503e-a9c7-48cf-a068-7dfb64a719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5680f-eec7-48fd-b81b-6b3cdae449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ec99919-4982-4388-8a64-83a11d2ca2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27503e-a9c7-48cf-a068-7dfb64a7195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70e7b5c-c13a-4e33-b5e3-ed26455e6615}" ma:internalName="TaxCatchAll" ma:showField="CatchAllData" ma:web="d327503e-a9c7-48cf-a068-7dfb64a71950">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035680f-eec7-48fd-b81b-6b3cdae449b9">
      <Terms xmlns="http://schemas.microsoft.com/office/infopath/2007/PartnerControls"/>
    </lcf76f155ced4ddcb4097134ff3c332f>
    <TaxCatchAll xmlns="d327503e-a9c7-48cf-a068-7dfb64a7195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2511F9-A307-4F5E-9A14-3A096B1798EB}"/>
</file>

<file path=customXml/itemProps2.xml><?xml version="1.0" encoding="utf-8"?>
<ds:datastoreItem xmlns:ds="http://schemas.openxmlformats.org/officeDocument/2006/customXml" ds:itemID="{3CCC478A-5299-47DB-BAE2-B666B211748A}">
  <ds:schemaRefs>
    <ds:schemaRef ds:uri="d21d3f29-57fa-459a-8bcc-e9ac8656e773"/>
    <ds:schemaRef ds:uri="f54498ce-caa7-4fa8-82f0-98bd24965ba0"/>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8B71306E-1601-4C42-8223-1C54FD2EBA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1252</Words>
  <Application>Microsoft Office PowerPoint</Application>
  <PresentationFormat>Widescreen</PresentationFormat>
  <Paragraphs>108</Paragraphs>
  <Slides>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Inter Semi Bold</vt:lpstr>
      <vt:lpstr>Wingdings</vt:lpstr>
      <vt:lpstr>Office Theme</vt:lpstr>
      <vt:lpstr>PowerPoint Presentation</vt:lpstr>
      <vt:lpstr>PowerPoint Presentation</vt:lpstr>
      <vt:lpstr>PowerPoint Presentation</vt:lpstr>
      <vt:lpstr>Imagine EU biodiversity features sit in the waiting room in the emergency department: who should be treated first?</vt:lpstr>
      <vt:lpstr>Imagine EU biodiversity features sit in the waiting room in the emergency department: who should be treated first?</vt:lpstr>
      <vt:lpstr>How to maximise benefit</vt:lpstr>
      <vt:lpstr>What’s the difference to normal protection? Both categories:  management x biodiversity x location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Horváth Csaba</dc:creator>
  <cp:lastModifiedBy>BEHER Jutta</cp:lastModifiedBy>
  <cp:revision>1</cp:revision>
  <dcterms:created xsi:type="dcterms:W3CDTF">2022-09-09T09:23:03Z</dcterms:created>
  <dcterms:modified xsi:type="dcterms:W3CDTF">2024-11-16T14:57:16Z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0x0101002273B05A800AE148B77C71D2782A98BF</vt:lpwstr>
  </property>
  <property fmtid="{D5CDD505-2E9C-101B-9397-08002B2CF9AE}" pid="3" name="MediaServiceImageTags">
    <vt:lpwstr/>
  </property>
</Properties>
</file>