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1"/>
  </p:notesMasterIdLst>
  <p:sldIdLst>
    <p:sldId id="256" r:id="rId2"/>
    <p:sldId id="261" r:id="rId3"/>
    <p:sldId id="324" r:id="rId4"/>
    <p:sldId id="317" r:id="rId5"/>
    <p:sldId id="322" r:id="rId6"/>
    <p:sldId id="259" r:id="rId7"/>
    <p:sldId id="288" r:id="rId8"/>
    <p:sldId id="318" r:id="rId9"/>
    <p:sldId id="320" r:id="rId10"/>
  </p:sldIdLst>
  <p:sldSz cx="12192000" cy="6858000"/>
  <p:notesSz cx="6858000" cy="9144000"/>
  <p:embeddedFontLst>
    <p:embeddedFont>
      <p:font typeface="Arial Nova" panose="020B0504020202020204" pitchFamily="34" charset="0"/>
      <p:regular r:id="rId12"/>
      <p:bold r:id="rId13"/>
      <p:italic r:id="rId14"/>
      <p:boldItalic r:id="rId15"/>
    </p:embeddedFont>
    <p:embeddedFont>
      <p:font typeface="Lato" panose="020F0502020204030203" pitchFamily="34" charset="0"/>
      <p:regular r:id="rId16"/>
      <p:bold r:id="rId17"/>
      <p:italic r:id="rId18"/>
      <p:boldItalic r:id="rId19"/>
    </p:embeddedFont>
    <p:embeddedFont>
      <p:font typeface="Playfair Display Black" panose="00000A00000000000000" pitchFamily="2" charset="0"/>
      <p:bold r:id="rId20"/>
      <p:boldItalic r:id="rId21"/>
    </p:embeddedFont>
    <p:embeddedFont>
      <p:font typeface="Playfair Display Medium"/>
      <p:regular r:id="rId22"/>
      <p:bold r:id="rId23"/>
      <p:italic r:id="rId24"/>
      <p:boldItalic r:id="rId25"/>
    </p:embeddedFont>
    <p:embeddedFont>
      <p:font typeface="Poppins" panose="00000500000000000000" pitchFamily="2" charset="0"/>
      <p:regular r:id="rId26"/>
      <p:bold r:id="rId27"/>
      <p:italic r:id="rId28"/>
      <p:boldItalic r:id="rId29"/>
    </p:embeddedFont>
    <p:embeddedFont>
      <p:font typeface="Raleway Thin" pitchFamily="2" charset="0"/>
      <p:regular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tion par défaut" id="{62B9BBBA-B1B0-48AD-B72E-CD5AD3C073AF}">
          <p14:sldIdLst>
            <p14:sldId id="256"/>
            <p14:sldId id="261"/>
            <p14:sldId id="324"/>
            <p14:sldId id="317"/>
            <p14:sldId id="322"/>
            <p14:sldId id="259"/>
            <p14:sldId id="288"/>
            <p14:sldId id="318"/>
            <p14:sldId id="320"/>
          </p14:sldIdLst>
        </p14:section>
        <p14:section name="Section sans titre" id="{4CD42DF1-B09D-46C9-A4D7-F2D1046F47B8}">
          <p14:sldIdLst/>
        </p14:section>
      </p14:sectionLst>
    </p:ex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hO0sfTYoLwyWIdsPge25NbQREG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FFFFF"/>
    <a:srgbClr val="2B7434"/>
    <a:srgbClr val="C7EF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21"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59"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3" Type="http://customschemas.google.com/relationships/presentationmetadata" Target="metadata"/><Relationship Id="rId58"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60"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Lato"/>
                <a:ea typeface="Lato"/>
                <a:cs typeface="Lato"/>
                <a:sym typeface="La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Lato"/>
                <a:ea typeface="Lato"/>
                <a:cs typeface="Lato"/>
                <a:sym typeface="La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Lato"/>
                <a:ea typeface="Lato"/>
                <a:cs typeface="Lato"/>
                <a:sym typeface="Lato"/>
              </a:defRPr>
            </a:lvl1pPr>
            <a:lvl2pPr marL="914400" marR="0" lvl="1" indent="-228600" algn="l" rtl="0">
              <a:spcBef>
                <a:spcPts val="0"/>
              </a:spcBef>
              <a:spcAft>
                <a:spcPts val="0"/>
              </a:spcAft>
              <a:buSzPts val="1400"/>
              <a:buNone/>
              <a:defRPr sz="1200" b="0" i="0" u="none" strike="noStrike" cap="none">
                <a:solidFill>
                  <a:schemeClr val="dk1"/>
                </a:solidFill>
                <a:latin typeface="Lato"/>
                <a:ea typeface="Lato"/>
                <a:cs typeface="Lato"/>
                <a:sym typeface="Lato"/>
              </a:defRPr>
            </a:lvl2pPr>
            <a:lvl3pPr marL="1371600" marR="0" lvl="2" indent="-228600" algn="l" rtl="0">
              <a:spcBef>
                <a:spcPts val="0"/>
              </a:spcBef>
              <a:spcAft>
                <a:spcPts val="0"/>
              </a:spcAft>
              <a:buSzPts val="1400"/>
              <a:buNone/>
              <a:defRPr sz="1200" b="0" i="0" u="none" strike="noStrike" cap="none">
                <a:solidFill>
                  <a:schemeClr val="dk1"/>
                </a:solidFill>
                <a:latin typeface="Lato"/>
                <a:ea typeface="Lato"/>
                <a:cs typeface="Lato"/>
                <a:sym typeface="Lato"/>
              </a:defRPr>
            </a:lvl3pPr>
            <a:lvl4pPr marL="1828800" marR="0" lvl="3" indent="-228600" algn="l" rtl="0">
              <a:spcBef>
                <a:spcPts val="0"/>
              </a:spcBef>
              <a:spcAft>
                <a:spcPts val="0"/>
              </a:spcAft>
              <a:buSzPts val="1400"/>
              <a:buNone/>
              <a:defRPr sz="1200" b="0" i="0" u="none" strike="noStrike" cap="none">
                <a:solidFill>
                  <a:schemeClr val="dk1"/>
                </a:solidFill>
                <a:latin typeface="Lato"/>
                <a:ea typeface="Lato"/>
                <a:cs typeface="Lato"/>
                <a:sym typeface="Lato"/>
              </a:defRPr>
            </a:lvl4pPr>
            <a:lvl5pPr marL="2286000" marR="0" lvl="4" indent="-228600" algn="l" rtl="0">
              <a:spcBef>
                <a:spcPts val="0"/>
              </a:spcBef>
              <a:spcAft>
                <a:spcPts val="0"/>
              </a:spcAft>
              <a:buSzPts val="1400"/>
              <a:buNone/>
              <a:defRPr sz="1200" b="0" i="0" u="none" strike="noStrike" cap="none">
                <a:solidFill>
                  <a:schemeClr val="dk1"/>
                </a:solidFill>
                <a:latin typeface="Lato"/>
                <a:ea typeface="Lato"/>
                <a:cs typeface="Lato"/>
                <a:sym typeface="Lato"/>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Lato"/>
                <a:ea typeface="Lato"/>
                <a:cs typeface="Lato"/>
                <a:sym typeface="La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Lato"/>
                <a:ea typeface="Lato"/>
                <a:cs typeface="Lato"/>
                <a:sym typeface="Lato"/>
              </a:rPr>
              <a:t>‹#›</a:t>
            </a:fld>
            <a:endParaRPr sz="1200" b="0" i="0" u="none" strike="noStrike" cap="none">
              <a:solidFill>
                <a:schemeClr val="dk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58AA2EEA-E8A5-DF9F-E5EE-5AF5B959C0EE}"/>
            </a:ext>
          </a:extLst>
        </p:cNvPr>
        <p:cNvGrpSpPr/>
        <p:nvPr/>
      </p:nvGrpSpPr>
      <p:grpSpPr>
        <a:xfrm>
          <a:off x="0" y="0"/>
          <a:ext cx="0" cy="0"/>
          <a:chOff x="0" y="0"/>
          <a:chExt cx="0" cy="0"/>
        </a:xfrm>
      </p:grpSpPr>
      <p:sp>
        <p:nvSpPr>
          <p:cNvPr id="223" name="Google Shape;223;p6:notes">
            <a:extLst>
              <a:ext uri="{FF2B5EF4-FFF2-40B4-BE49-F238E27FC236}">
                <a16:creationId xmlns:a16="http://schemas.microsoft.com/office/drawing/2014/main" id="{BB1D6824-B6F9-70EF-D8E8-B8771AB3558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6:notes">
            <a:extLst>
              <a:ext uri="{FF2B5EF4-FFF2-40B4-BE49-F238E27FC236}">
                <a16:creationId xmlns:a16="http://schemas.microsoft.com/office/drawing/2014/main" id="{B25F4425-CC8E-C984-9C7A-65CF9DD758F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466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542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Private land is complementary to public land conservation</a:t>
            </a:r>
          </a:p>
          <a:p>
            <a:pPr lvl="1"/>
            <a:r>
              <a:rPr lang="en-US"/>
              <a:t>Focus: private land owned by individuals </a:t>
            </a:r>
            <a:endParaRPr lang="en-US">
              <a:cs typeface="Calibri"/>
            </a:endParaRPr>
          </a:p>
          <a:p>
            <a:pPr lvl="2"/>
            <a:r>
              <a:rPr lang="en-US"/>
              <a:t>Understanding might differ per country (legal understanding)</a:t>
            </a:r>
            <a:endParaRPr lang="en-US">
              <a:cs typeface="Calibri"/>
            </a:endParaRPr>
          </a:p>
          <a:p>
            <a:endParaRPr lang="en-US"/>
          </a:p>
          <a:p>
            <a:r>
              <a:rPr lang="en-US"/>
              <a:t>Private land conservation can be defined as a voluntary activity carried out by individuals, groups of individuals, corporations or non-governmental </a:t>
            </a:r>
            <a:r>
              <a:rPr lang="en-US" err="1"/>
              <a:t>organisations</a:t>
            </a:r>
            <a:r>
              <a:rPr lang="en-US"/>
              <a:t> with the aim to protect or to restore habitats or species on a property under their governance. The opposite of private land conservation is mandatory land conservation through regulatory tools, such as public designation of protected areas or other administrative acts of public authorities. </a:t>
            </a:r>
            <a:endParaRPr lang="en-US">
              <a:cs typeface="Calibri"/>
            </a:endParaRPr>
          </a:p>
        </p:txBody>
      </p:sp>
      <p:sp>
        <p:nvSpPr>
          <p:cNvPr id="4" name="Slide Number Placeholder 3"/>
          <p:cNvSpPr>
            <a:spLocks noGrp="1"/>
          </p:cNvSpPr>
          <p:nvPr>
            <p:ph type="sldNum" sz="quarter" idx="5"/>
          </p:nvPr>
        </p:nvSpPr>
        <p:spPr/>
        <p:txBody>
          <a:bodyPr/>
          <a:lstStyle/>
          <a:p>
            <a:fld id="{4D243F8B-2688-B14B-9AAE-5298BCD7C997}" type="slidenum">
              <a:rPr lang="en-US" smtClean="0"/>
              <a:t>7</a:t>
            </a:fld>
            <a:endParaRPr lang="en-US"/>
          </a:p>
        </p:txBody>
      </p:sp>
    </p:spTree>
    <p:extLst>
      <p:ext uri="{BB962C8B-B14F-4D97-AF65-F5344CB8AC3E}">
        <p14:creationId xmlns:p14="http://schemas.microsoft.com/office/powerpoint/2010/main" val="545053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9099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Trainings, workshops, </a:t>
            </a:r>
            <a:r>
              <a:rPr lang="en-GB" err="1"/>
              <a:t>bioblitzes</a:t>
            </a:r>
            <a:r>
              <a:rPr lang="en-GB"/>
              <a:t>, workcamps, etc…</a:t>
            </a:r>
          </a:p>
          <a:p>
            <a:endParaRPr lang="en-US"/>
          </a:p>
        </p:txBody>
      </p:sp>
      <p:sp>
        <p:nvSpPr>
          <p:cNvPr id="4" name="Slide Number Placeholder 3"/>
          <p:cNvSpPr>
            <a:spLocks noGrp="1"/>
          </p:cNvSpPr>
          <p:nvPr>
            <p:ph type="sldNum" sz="quarter" idx="5"/>
          </p:nvPr>
        </p:nvSpPr>
        <p:spPr/>
        <p:txBody>
          <a:bodyPr/>
          <a:lstStyle/>
          <a:p>
            <a:fld id="{4D243F8B-2688-B14B-9AAE-5298BCD7C997}" type="slidenum">
              <a:rPr lang="en-US" smtClean="0"/>
              <a:t>9</a:t>
            </a:fld>
            <a:endParaRPr lang="en-US"/>
          </a:p>
        </p:txBody>
      </p:sp>
    </p:spTree>
    <p:extLst>
      <p:ext uri="{BB962C8B-B14F-4D97-AF65-F5344CB8AC3E}">
        <p14:creationId xmlns:p14="http://schemas.microsoft.com/office/powerpoint/2010/main" val="18916975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twitter.com/i/flow/login?redirect_after_login=%2FEULandownersOrg" TargetMode="External"/><Relationship Id="rId3" Type="http://schemas.openxmlformats.org/officeDocument/2006/relationships/image" Target="../media/image4.png"/><Relationship Id="rId7" Type="http://schemas.openxmlformats.org/officeDocument/2006/relationships/hyperlink" Target="https://www.linkedin.com/company/european-landowners'-organization/" TargetMode="External"/><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www.instagram.com/europeanlandowners/" TargetMode="External"/><Relationship Id="rId5" Type="http://schemas.openxmlformats.org/officeDocument/2006/relationships/hyperlink" Target="https://europeanlandowners.org/" TargetMode="Externa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hyperlink" Target="https://www.facebook.com/europeanlandowners/" TargetMode="External"/><Relationship Id="rId1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8"/>
        <p:cNvGrpSpPr/>
        <p:nvPr/>
      </p:nvGrpSpPr>
      <p:grpSpPr>
        <a:xfrm>
          <a:off x="0" y="0"/>
          <a:ext cx="0" cy="0"/>
          <a:chOff x="0" y="0"/>
          <a:chExt cx="0" cy="0"/>
        </a:xfrm>
      </p:grpSpPr>
      <p:sp>
        <p:nvSpPr>
          <p:cNvPr id="19" name="Google Shape;19;p26"/>
          <p:cNvSpPr txBox="1">
            <a:spLocks noGrp="1"/>
          </p:cNvSpPr>
          <p:nvPr>
            <p:ph type="ctrTitle"/>
          </p:nvPr>
        </p:nvSpPr>
        <p:spPr>
          <a:xfrm>
            <a:off x="0" y="2584917"/>
            <a:ext cx="12192000" cy="128363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600"/>
              <a:buFont typeface="Playfair Display Black"/>
              <a:buNone/>
              <a:defRPr sz="3600" b="1" i="0">
                <a:latin typeface="Playfair Display Black"/>
                <a:ea typeface="Playfair Display Black"/>
                <a:cs typeface="Playfair Display Black"/>
                <a:sym typeface="Playfair Display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6"/>
          <p:cNvSpPr txBox="1">
            <a:spLocks noGrp="1"/>
          </p:cNvSpPr>
          <p:nvPr>
            <p:ph type="subTitle" idx="1"/>
          </p:nvPr>
        </p:nvSpPr>
        <p:spPr>
          <a:xfrm>
            <a:off x="0" y="3960626"/>
            <a:ext cx="12192000" cy="10174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26"/>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22302" y="-11146"/>
            <a:ext cx="12237102" cy="2237475"/>
          </a:xfrm>
          <a:prstGeom prst="rect">
            <a:avLst/>
          </a:prstGeom>
          <a:noFill/>
          <a:ln>
            <a:noFill/>
          </a:ln>
        </p:spPr>
      </p:pic>
      <p:pic>
        <p:nvPicPr>
          <p:cNvPr id="22" name="Google Shape;22;p26"/>
          <p:cNvPicPr preferRelativeResize="0"/>
          <p:nvPr/>
        </p:nvPicPr>
        <p:blipFill rotWithShape="1">
          <a:blip r:embed="rId3">
            <a:alphaModFix/>
          </a:blip>
          <a:srcRect/>
          <a:stretch/>
        </p:blipFill>
        <p:spPr>
          <a:xfrm>
            <a:off x="332081" y="223026"/>
            <a:ext cx="5763919" cy="1205600"/>
          </a:xfrm>
          <a:prstGeom prst="rect">
            <a:avLst/>
          </a:prstGeom>
          <a:noFill/>
          <a:ln>
            <a:noFill/>
          </a:ln>
        </p:spPr>
      </p:pic>
      <p:grpSp>
        <p:nvGrpSpPr>
          <p:cNvPr id="23" name="Google Shape;23;p26"/>
          <p:cNvGrpSpPr/>
          <p:nvPr/>
        </p:nvGrpSpPr>
        <p:grpSpPr>
          <a:xfrm>
            <a:off x="-13768" y="4965436"/>
            <a:ext cx="12237101" cy="1953602"/>
            <a:chOff x="-31127" y="5253188"/>
            <a:chExt cx="12237101" cy="1953602"/>
          </a:xfrm>
        </p:grpSpPr>
        <p:sp>
          <p:nvSpPr>
            <p:cNvPr id="24" name="Google Shape;24;p26"/>
            <p:cNvSpPr/>
            <p:nvPr/>
          </p:nvSpPr>
          <p:spPr>
            <a:xfrm>
              <a:off x="-25893" y="5253188"/>
              <a:ext cx="12223334" cy="1947600"/>
            </a:xfrm>
            <a:prstGeom prst="rect">
              <a:avLst/>
            </a:prstGeom>
            <a:solidFill>
              <a:srgbClr val="F0F8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 name="Google Shape;25;p26"/>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31127" y="5259190"/>
              <a:ext cx="12237101" cy="1947600"/>
            </a:xfrm>
            <a:prstGeom prst="rect">
              <a:avLst/>
            </a:prstGeom>
            <a:noFill/>
            <a:ln>
              <a:noFill/>
            </a:ln>
          </p:spPr>
        </p:pic>
        <p:grpSp>
          <p:nvGrpSpPr>
            <p:cNvPr id="26" name="Google Shape;26;p26"/>
            <p:cNvGrpSpPr/>
            <p:nvPr/>
          </p:nvGrpSpPr>
          <p:grpSpPr>
            <a:xfrm>
              <a:off x="9641002" y="6234745"/>
              <a:ext cx="1711044" cy="428475"/>
              <a:chOff x="9641002" y="6234745"/>
              <a:chExt cx="1711044" cy="428475"/>
            </a:xfrm>
          </p:grpSpPr>
          <p:pic>
            <p:nvPicPr>
              <p:cNvPr id="27" name="Google Shape;27;p26" descr="Internet">
                <a:hlinkClick r:id="rId5"/>
              </p:cNvPr>
              <p:cNvPicPr preferRelativeResize="0"/>
              <p:nvPr/>
            </p:nvPicPr>
            <p:blipFill rotWithShape="1">
              <a:blip r:embed="rId6" cstate="hqprint">
                <a:alphaModFix/>
                <a:extLst>
                  <a:ext uri="{28A0092B-C50C-407E-A947-70E740481C1C}">
                    <a14:useLocalDpi xmlns:a14="http://schemas.microsoft.com/office/drawing/2010/main"/>
                  </a:ext>
                </a:extLst>
              </a:blip>
              <a:srcRect/>
              <a:stretch/>
            </p:blipFill>
            <p:spPr>
              <a:xfrm>
                <a:off x="9641002" y="6234745"/>
                <a:ext cx="428475" cy="428475"/>
              </a:xfrm>
              <a:prstGeom prst="rect">
                <a:avLst/>
              </a:prstGeom>
              <a:noFill/>
              <a:ln>
                <a:noFill/>
              </a:ln>
            </p:spPr>
          </p:pic>
          <p:pic>
            <p:nvPicPr>
              <p:cNvPr id="28" name="Google Shape;28;p26">
                <a:hlinkClick r:id="rId7"/>
              </p:cNvPr>
              <p:cNvPicPr preferRelativeResize="0"/>
              <p:nvPr/>
            </p:nvPicPr>
            <p:blipFill rotWithShape="1">
              <a:blip r:embed="rId8" cstate="hqprint">
                <a:alphaModFix/>
                <a:extLst>
                  <a:ext uri="{28A0092B-C50C-407E-A947-70E740481C1C}">
                    <a14:useLocalDpi xmlns:a14="http://schemas.microsoft.com/office/drawing/2010/main"/>
                  </a:ext>
                </a:extLst>
              </a:blip>
              <a:srcRect/>
              <a:stretch/>
            </p:blipFill>
            <p:spPr>
              <a:xfrm>
                <a:off x="11054211" y="6302490"/>
                <a:ext cx="297835" cy="297835"/>
              </a:xfrm>
              <a:prstGeom prst="rect">
                <a:avLst/>
              </a:prstGeom>
              <a:noFill/>
              <a:ln>
                <a:noFill/>
              </a:ln>
            </p:spPr>
          </p:pic>
          <p:pic>
            <p:nvPicPr>
              <p:cNvPr id="29" name="Google Shape;29;p26">
                <a:hlinkClick r:id="rId9"/>
              </p:cNvPr>
              <p:cNvPicPr preferRelativeResize="0"/>
              <p:nvPr/>
            </p:nvPicPr>
            <p:blipFill rotWithShape="1">
              <a:blip r:embed="rId10" cstate="hqprint">
                <a:alphaModFix/>
                <a:extLst>
                  <a:ext uri="{28A0092B-C50C-407E-A947-70E740481C1C}">
                    <a14:useLocalDpi xmlns:a14="http://schemas.microsoft.com/office/drawing/2010/main"/>
                  </a:ext>
                </a:extLst>
              </a:blip>
              <a:srcRect/>
              <a:stretch/>
            </p:blipFill>
            <p:spPr>
              <a:xfrm>
                <a:off x="10390944" y="6280641"/>
                <a:ext cx="298828" cy="297834"/>
              </a:xfrm>
              <a:prstGeom prst="rect">
                <a:avLst/>
              </a:prstGeom>
              <a:noFill/>
              <a:ln>
                <a:noFill/>
              </a:ln>
            </p:spPr>
          </p:pic>
          <p:pic>
            <p:nvPicPr>
              <p:cNvPr id="30" name="Google Shape;30;p26">
                <a:hlinkClick r:id="rId11"/>
              </p:cNvPr>
              <p:cNvPicPr preferRelativeResize="0"/>
              <p:nvPr/>
            </p:nvPicPr>
            <p:blipFill rotWithShape="1">
              <a:blip r:embed="rId12" cstate="hqprint">
                <a:alphaModFix/>
                <a:extLst>
                  <a:ext uri="{28A0092B-C50C-407E-A947-70E740481C1C}">
                    <a14:useLocalDpi xmlns:a14="http://schemas.microsoft.com/office/drawing/2010/main"/>
                  </a:ext>
                </a:extLst>
              </a:blip>
              <a:srcRect/>
              <a:stretch/>
            </p:blipFill>
            <p:spPr>
              <a:xfrm>
                <a:off x="10700635" y="6291565"/>
                <a:ext cx="297835" cy="297835"/>
              </a:xfrm>
              <a:prstGeom prst="rect">
                <a:avLst/>
              </a:prstGeom>
              <a:noFill/>
              <a:ln>
                <a:noFill/>
              </a:ln>
            </p:spPr>
          </p:pic>
          <p:pic>
            <p:nvPicPr>
              <p:cNvPr id="31" name="Google Shape;31;p26">
                <a:hlinkClick r:id="rId13"/>
              </p:cNvPr>
              <p:cNvPicPr preferRelativeResize="0"/>
              <p:nvPr/>
            </p:nvPicPr>
            <p:blipFill rotWithShape="1">
              <a:blip r:embed="rId14" cstate="hqprint">
                <a:alphaModFix/>
                <a:extLst>
                  <a:ext uri="{28A0092B-C50C-407E-A947-70E740481C1C}">
                    <a14:useLocalDpi xmlns:a14="http://schemas.microsoft.com/office/drawing/2010/main"/>
                  </a:ext>
                </a:extLst>
              </a:blip>
              <a:srcRect/>
              <a:stretch/>
            </p:blipFill>
            <p:spPr>
              <a:xfrm>
                <a:off x="10130798" y="6324342"/>
                <a:ext cx="249283" cy="249283"/>
              </a:xfrm>
              <a:prstGeom prst="rect">
                <a:avLst/>
              </a:prstGeom>
              <a:noFill/>
              <a:ln>
                <a:noFill/>
              </a:ln>
            </p:spPr>
          </p:pic>
        </p:grpSp>
      </p:grpSp>
      <p:sp>
        <p:nvSpPr>
          <p:cNvPr id="32" name="Google Shape;32;p26"/>
          <p:cNvSpPr txBox="1">
            <a:spLocks noGrp="1"/>
          </p:cNvSpPr>
          <p:nvPr>
            <p:ph type="body" idx="2"/>
          </p:nvPr>
        </p:nvSpPr>
        <p:spPr>
          <a:xfrm>
            <a:off x="10148888" y="1793875"/>
            <a:ext cx="2043112" cy="6381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b="0" i="0">
                <a:solidFill>
                  <a:schemeClr val="dk1"/>
                </a:solidFill>
                <a:latin typeface="Lato"/>
                <a:ea typeface="Lato"/>
                <a:cs typeface="Lato"/>
                <a:sym typeface="Lato"/>
              </a:defRPr>
            </a:lvl1pPr>
            <a:lvl2pPr marL="914400" lvl="1" indent="-342900" algn="l">
              <a:lnSpc>
                <a:spcPct val="90000"/>
              </a:lnSpc>
              <a:spcBef>
                <a:spcPts val="500"/>
              </a:spcBef>
              <a:spcAft>
                <a:spcPts val="0"/>
              </a:spcAft>
              <a:buClr>
                <a:schemeClr val="dk1"/>
              </a:buClr>
              <a:buSzPts val="1800"/>
              <a:buChar char="•"/>
              <a:defRPr sz="1800" b="0" i="0">
                <a:solidFill>
                  <a:schemeClr val="dk1"/>
                </a:solidFill>
                <a:latin typeface="Lato"/>
                <a:ea typeface="Lato"/>
                <a:cs typeface="Lato"/>
                <a:sym typeface="Lato"/>
              </a:defRPr>
            </a:lvl2pPr>
            <a:lvl3pPr marL="1371600" lvl="2" indent="-342900" algn="l">
              <a:lnSpc>
                <a:spcPct val="90000"/>
              </a:lnSpc>
              <a:spcBef>
                <a:spcPts val="500"/>
              </a:spcBef>
              <a:spcAft>
                <a:spcPts val="0"/>
              </a:spcAft>
              <a:buClr>
                <a:schemeClr val="dk1"/>
              </a:buClr>
              <a:buSzPts val="1800"/>
              <a:buChar char="•"/>
              <a:defRPr sz="1800" b="0" i="0">
                <a:solidFill>
                  <a:schemeClr val="dk1"/>
                </a:solidFill>
                <a:latin typeface="Lato"/>
                <a:ea typeface="Lato"/>
                <a:cs typeface="Lato"/>
                <a:sym typeface="Lato"/>
              </a:defRPr>
            </a:lvl3pPr>
            <a:lvl4pPr marL="1828800" lvl="3" indent="-342900" algn="l">
              <a:lnSpc>
                <a:spcPct val="90000"/>
              </a:lnSpc>
              <a:spcBef>
                <a:spcPts val="500"/>
              </a:spcBef>
              <a:spcAft>
                <a:spcPts val="0"/>
              </a:spcAft>
              <a:buClr>
                <a:schemeClr val="dk1"/>
              </a:buClr>
              <a:buSzPts val="1800"/>
              <a:buChar char="•"/>
              <a:defRPr sz="1800" b="0" i="0">
                <a:solidFill>
                  <a:schemeClr val="dk1"/>
                </a:solidFill>
                <a:latin typeface="Lato"/>
                <a:ea typeface="Lato"/>
                <a:cs typeface="Lato"/>
                <a:sym typeface="Lato"/>
              </a:defRPr>
            </a:lvl4pPr>
            <a:lvl5pPr marL="2286000" lvl="4" indent="-342900" algn="l">
              <a:lnSpc>
                <a:spcPct val="90000"/>
              </a:lnSpc>
              <a:spcBef>
                <a:spcPts val="500"/>
              </a:spcBef>
              <a:spcAft>
                <a:spcPts val="0"/>
              </a:spcAft>
              <a:buClr>
                <a:schemeClr val="dk1"/>
              </a:buClr>
              <a:buSzPts val="1800"/>
              <a:buChar char="•"/>
              <a:defRPr sz="1800" b="0" i="0">
                <a:solidFill>
                  <a:schemeClr val="dk1"/>
                </a:solidFill>
                <a:latin typeface="Lato"/>
                <a:ea typeface="Lato"/>
                <a:cs typeface="Lato"/>
                <a:sym typeface="Lat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dd shape">
  <p:cSld name="Add shape">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11151" y="1"/>
            <a:ext cx="12192000" cy="824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A3838"/>
              </a:buClr>
              <a:buSzPts val="3200"/>
              <a:buFont typeface="Playfair Display Black"/>
              <a:buNone/>
              <a:defRPr sz="3200" b="1" i="0">
                <a:solidFill>
                  <a:srgbClr val="3A3838"/>
                </a:solidFill>
                <a:latin typeface="Playfair Display Black"/>
                <a:ea typeface="Playfair Display Black"/>
                <a:cs typeface="Playfair Display Black"/>
                <a:sym typeface="Playfair Display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p:nvPr/>
        </p:nvSpPr>
        <p:spPr>
          <a:xfrm>
            <a:off x="8931306" y="6106321"/>
            <a:ext cx="149218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400" b="0" i="0" u="none" strike="noStrike" cap="none">
                <a:solidFill>
                  <a:schemeClr val="lt1"/>
                </a:solidFill>
                <a:latin typeface="Lato"/>
                <a:ea typeface="Lato"/>
                <a:cs typeface="Lato"/>
                <a:sym typeface="Lato"/>
              </a:rPr>
              <a:t>‹#›</a:t>
            </a:fld>
            <a:endParaRPr sz="1400" b="0" i="0" u="none" strike="noStrike" cap="none">
              <a:solidFill>
                <a:schemeClr val="lt1"/>
              </a:solidFill>
              <a:latin typeface="Lato"/>
              <a:ea typeface="Lato"/>
              <a:cs typeface="Lato"/>
              <a:sym typeface="Lato"/>
            </a:endParaRPr>
          </a:p>
        </p:txBody>
      </p:sp>
      <p:sp>
        <p:nvSpPr>
          <p:cNvPr id="37" name="Google Shape;37;p27"/>
          <p:cNvSpPr txBox="1">
            <a:spLocks noGrp="1"/>
          </p:cNvSpPr>
          <p:nvPr>
            <p:ph type="body" idx="1"/>
          </p:nvPr>
        </p:nvSpPr>
        <p:spPr>
          <a:xfrm>
            <a:off x="0" y="842548"/>
            <a:ext cx="12192000" cy="42428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57070"/>
              </a:buClr>
              <a:buSzPts val="2400"/>
              <a:buNone/>
              <a:defRPr sz="2400" b="1" i="0">
                <a:solidFill>
                  <a:srgbClr val="757070"/>
                </a:solidFill>
                <a:latin typeface="Playfair Display Black"/>
                <a:ea typeface="Playfair Display Black"/>
                <a:cs typeface="Playfair Display Black"/>
                <a:sym typeface="Playfair Display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7"/>
          <p:cNvSpPr txBox="1">
            <a:spLocks noGrp="1"/>
          </p:cNvSpPr>
          <p:nvPr>
            <p:ph type="body" idx="2"/>
          </p:nvPr>
        </p:nvSpPr>
        <p:spPr>
          <a:xfrm>
            <a:off x="949229" y="3738284"/>
            <a:ext cx="2863850" cy="130665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1800"/>
              <a:buNone/>
              <a:defRPr sz="1800">
                <a:solidFill>
                  <a:srgbClr val="5959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7"/>
          <p:cNvSpPr txBox="1">
            <a:spLocks noGrp="1"/>
          </p:cNvSpPr>
          <p:nvPr>
            <p:ph type="body" idx="3"/>
          </p:nvPr>
        </p:nvSpPr>
        <p:spPr>
          <a:xfrm>
            <a:off x="4597352" y="3738284"/>
            <a:ext cx="2863850" cy="130665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1800"/>
              <a:buNone/>
              <a:defRPr sz="1800">
                <a:solidFill>
                  <a:srgbClr val="5959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7"/>
          <p:cNvSpPr txBox="1">
            <a:spLocks noGrp="1"/>
          </p:cNvSpPr>
          <p:nvPr>
            <p:ph type="body" idx="4"/>
          </p:nvPr>
        </p:nvSpPr>
        <p:spPr>
          <a:xfrm>
            <a:off x="8245475" y="3738284"/>
            <a:ext cx="2863850" cy="130665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1800"/>
              <a:buNone/>
              <a:defRPr sz="1800">
                <a:solidFill>
                  <a:srgbClr val="5959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1"/>
        <p:cNvGrpSpPr/>
        <p:nvPr/>
      </p:nvGrpSpPr>
      <p:grpSpPr>
        <a:xfrm>
          <a:off x="0" y="0"/>
          <a:ext cx="0" cy="0"/>
          <a:chOff x="0" y="0"/>
          <a:chExt cx="0" cy="0"/>
        </a:xfrm>
      </p:grpSpPr>
      <p:sp>
        <p:nvSpPr>
          <p:cNvPr id="42" name="Google Shape;42;p28"/>
          <p:cNvSpPr txBox="1">
            <a:spLocks noGrp="1"/>
          </p:cNvSpPr>
          <p:nvPr>
            <p:ph type="title"/>
          </p:nvPr>
        </p:nvSpPr>
        <p:spPr>
          <a:xfrm>
            <a:off x="11151" y="1"/>
            <a:ext cx="12192000" cy="824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A3838"/>
              </a:buClr>
              <a:buSzPts val="3200"/>
              <a:buFont typeface="Playfair Display Black"/>
              <a:buNone/>
              <a:defRPr sz="3200" b="1" i="0">
                <a:solidFill>
                  <a:srgbClr val="3A3838"/>
                </a:solidFill>
                <a:latin typeface="Playfair Display Black"/>
                <a:ea typeface="Playfair Display Black"/>
                <a:cs typeface="Playfair Display Black"/>
                <a:sym typeface="Playfair Display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p:nvPr/>
        </p:nvSpPr>
        <p:spPr>
          <a:xfrm>
            <a:off x="8931306" y="6106321"/>
            <a:ext cx="149218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400" b="0" i="0" u="none" strike="noStrike" cap="none">
                <a:solidFill>
                  <a:schemeClr val="lt1"/>
                </a:solidFill>
                <a:latin typeface="Lato"/>
                <a:ea typeface="Lato"/>
                <a:cs typeface="Lato"/>
                <a:sym typeface="Lato"/>
              </a:rPr>
              <a:t>‹#›</a:t>
            </a:fld>
            <a:endParaRPr sz="1400" b="0" i="0" u="none" strike="noStrike" cap="none">
              <a:solidFill>
                <a:schemeClr val="lt1"/>
              </a:solidFill>
              <a:latin typeface="Lato"/>
              <a:ea typeface="Lato"/>
              <a:cs typeface="Lato"/>
              <a:sym typeface="Lato"/>
            </a:endParaRPr>
          </a:p>
        </p:txBody>
      </p:sp>
      <p:sp>
        <p:nvSpPr>
          <p:cNvPr id="45" name="Google Shape;45;p28"/>
          <p:cNvSpPr txBox="1">
            <a:spLocks noGrp="1"/>
          </p:cNvSpPr>
          <p:nvPr>
            <p:ph type="body" idx="1"/>
          </p:nvPr>
        </p:nvSpPr>
        <p:spPr>
          <a:xfrm>
            <a:off x="1467844" y="1839223"/>
            <a:ext cx="2863850" cy="5993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BCCB2A"/>
              </a:buClr>
              <a:buSzPts val="4500"/>
              <a:buNone/>
              <a:defRPr sz="4500" b="0" i="0" u="none" strike="noStrike" cap="none">
                <a:solidFill>
                  <a:srgbClr val="BCCB2A"/>
                </a:solidFill>
                <a:latin typeface="Playfair Display Medium"/>
                <a:ea typeface="Playfair Display Medium"/>
                <a:cs typeface="Playfair Display Medium"/>
                <a:sym typeface="Playfair Display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18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body" idx="2"/>
          </p:nvPr>
        </p:nvSpPr>
        <p:spPr>
          <a:xfrm>
            <a:off x="1467844" y="2493819"/>
            <a:ext cx="2863850" cy="36200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252"/>
              </a:buClr>
              <a:buSzPts val="2000"/>
              <a:buNone/>
              <a:defRPr sz="2000" b="1">
                <a:solidFill>
                  <a:srgbClr val="525252"/>
                </a:solidFill>
                <a:latin typeface="Playfair Display Medium"/>
                <a:ea typeface="Playfair Display Medium"/>
                <a:cs typeface="Playfair Display Medium"/>
                <a:sym typeface="Playfair Display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8"/>
          <p:cNvSpPr txBox="1">
            <a:spLocks noGrp="1"/>
          </p:cNvSpPr>
          <p:nvPr>
            <p:ph type="body" idx="3"/>
          </p:nvPr>
        </p:nvSpPr>
        <p:spPr>
          <a:xfrm>
            <a:off x="1467844" y="2855913"/>
            <a:ext cx="2863850" cy="5730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1800"/>
              <a:buNone/>
              <a:defRPr sz="1800">
                <a:solidFill>
                  <a:srgbClr val="5959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8"/>
          <p:cNvSpPr txBox="1">
            <a:spLocks noGrp="1"/>
          </p:cNvSpPr>
          <p:nvPr>
            <p:ph type="body" idx="4"/>
          </p:nvPr>
        </p:nvSpPr>
        <p:spPr>
          <a:xfrm>
            <a:off x="0" y="842548"/>
            <a:ext cx="12192000" cy="42428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57070"/>
              </a:buClr>
              <a:buSzPts val="2400"/>
              <a:buNone/>
              <a:defRPr sz="2400" b="1" i="0">
                <a:solidFill>
                  <a:srgbClr val="757070"/>
                </a:solidFill>
                <a:latin typeface="Playfair Display Black"/>
                <a:ea typeface="Playfair Display Black"/>
                <a:cs typeface="Playfair Display Black"/>
                <a:sym typeface="Playfair Display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8"/>
          <p:cNvSpPr txBox="1">
            <a:spLocks noGrp="1"/>
          </p:cNvSpPr>
          <p:nvPr>
            <p:ph type="body" idx="5"/>
          </p:nvPr>
        </p:nvSpPr>
        <p:spPr>
          <a:xfrm>
            <a:off x="4675226" y="1839222"/>
            <a:ext cx="2863850" cy="5993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BCCB2A"/>
              </a:buClr>
              <a:buSzPts val="4500"/>
              <a:buNone/>
              <a:defRPr sz="4500" b="0" i="0" u="none" strike="noStrike" cap="none">
                <a:solidFill>
                  <a:srgbClr val="BCCB2A"/>
                </a:solidFill>
                <a:latin typeface="Playfair Display Medium"/>
                <a:ea typeface="Playfair Display Medium"/>
                <a:cs typeface="Playfair Display Medium"/>
                <a:sym typeface="Playfair Display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18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8"/>
          <p:cNvSpPr txBox="1">
            <a:spLocks noGrp="1"/>
          </p:cNvSpPr>
          <p:nvPr>
            <p:ph type="body" idx="6"/>
          </p:nvPr>
        </p:nvSpPr>
        <p:spPr>
          <a:xfrm>
            <a:off x="7882608" y="1839221"/>
            <a:ext cx="2863850" cy="5993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BCCB2A"/>
              </a:buClr>
              <a:buSzPts val="4500"/>
              <a:buNone/>
              <a:defRPr sz="4500" b="0" i="0" u="none" strike="noStrike" cap="none">
                <a:solidFill>
                  <a:srgbClr val="BCCB2A"/>
                </a:solidFill>
                <a:latin typeface="Playfair Display Medium"/>
                <a:ea typeface="Playfair Display Medium"/>
                <a:cs typeface="Playfair Display Medium"/>
                <a:sym typeface="Playfair Display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18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8"/>
          <p:cNvSpPr txBox="1">
            <a:spLocks noGrp="1"/>
          </p:cNvSpPr>
          <p:nvPr>
            <p:ph type="body" idx="7"/>
          </p:nvPr>
        </p:nvSpPr>
        <p:spPr>
          <a:xfrm>
            <a:off x="4675226" y="2493819"/>
            <a:ext cx="2863850" cy="36200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252"/>
              </a:buClr>
              <a:buSzPts val="2000"/>
              <a:buNone/>
              <a:defRPr sz="2000" b="1">
                <a:solidFill>
                  <a:srgbClr val="525252"/>
                </a:solidFill>
                <a:latin typeface="Playfair Display Medium"/>
                <a:ea typeface="Playfair Display Medium"/>
                <a:cs typeface="Playfair Display Medium"/>
                <a:sym typeface="Playfair Display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8"/>
          <p:cNvSpPr txBox="1">
            <a:spLocks noGrp="1"/>
          </p:cNvSpPr>
          <p:nvPr>
            <p:ph type="body" idx="8"/>
          </p:nvPr>
        </p:nvSpPr>
        <p:spPr>
          <a:xfrm>
            <a:off x="7882608" y="2493819"/>
            <a:ext cx="2863850" cy="36200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252"/>
              </a:buClr>
              <a:buSzPts val="2000"/>
              <a:buNone/>
              <a:defRPr sz="2000" b="1">
                <a:solidFill>
                  <a:srgbClr val="525252"/>
                </a:solidFill>
                <a:latin typeface="Playfair Display Medium"/>
                <a:ea typeface="Playfair Display Medium"/>
                <a:cs typeface="Playfair Display Medium"/>
                <a:sym typeface="Playfair Display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8"/>
          <p:cNvSpPr txBox="1">
            <a:spLocks noGrp="1"/>
          </p:cNvSpPr>
          <p:nvPr>
            <p:ph type="body" idx="9"/>
          </p:nvPr>
        </p:nvSpPr>
        <p:spPr>
          <a:xfrm>
            <a:off x="4675226" y="2855823"/>
            <a:ext cx="2863850" cy="5730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1800"/>
              <a:buNone/>
              <a:defRPr sz="1800">
                <a:solidFill>
                  <a:srgbClr val="5959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8"/>
          <p:cNvSpPr txBox="1">
            <a:spLocks noGrp="1"/>
          </p:cNvSpPr>
          <p:nvPr>
            <p:ph type="body" idx="13"/>
          </p:nvPr>
        </p:nvSpPr>
        <p:spPr>
          <a:xfrm>
            <a:off x="7882608" y="2855823"/>
            <a:ext cx="2863850" cy="5730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1800"/>
              <a:buNone/>
              <a:defRPr sz="1800">
                <a:solidFill>
                  <a:srgbClr val="5959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8"/>
          <p:cNvSpPr txBox="1">
            <a:spLocks noGrp="1"/>
          </p:cNvSpPr>
          <p:nvPr>
            <p:ph type="body" idx="14"/>
          </p:nvPr>
        </p:nvSpPr>
        <p:spPr>
          <a:xfrm>
            <a:off x="1467844" y="3595776"/>
            <a:ext cx="2863850" cy="5993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BCCB2A"/>
              </a:buClr>
              <a:buSzPts val="4500"/>
              <a:buNone/>
              <a:defRPr sz="4500" b="0" i="0" u="none" strike="noStrike" cap="none">
                <a:solidFill>
                  <a:srgbClr val="BCCB2A"/>
                </a:solidFill>
                <a:latin typeface="Playfair Display Medium"/>
                <a:ea typeface="Playfair Display Medium"/>
                <a:cs typeface="Playfair Display Medium"/>
                <a:sym typeface="Playfair Display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18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8"/>
          <p:cNvSpPr txBox="1">
            <a:spLocks noGrp="1"/>
          </p:cNvSpPr>
          <p:nvPr>
            <p:ph type="body" idx="15"/>
          </p:nvPr>
        </p:nvSpPr>
        <p:spPr>
          <a:xfrm>
            <a:off x="1467844" y="4250372"/>
            <a:ext cx="2863850" cy="36200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252"/>
              </a:buClr>
              <a:buSzPts val="2000"/>
              <a:buNone/>
              <a:defRPr sz="2000" b="1">
                <a:solidFill>
                  <a:srgbClr val="525252"/>
                </a:solidFill>
                <a:latin typeface="Playfair Display Medium"/>
                <a:ea typeface="Playfair Display Medium"/>
                <a:cs typeface="Playfair Display Medium"/>
                <a:sym typeface="Playfair Display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8"/>
          <p:cNvSpPr txBox="1">
            <a:spLocks noGrp="1"/>
          </p:cNvSpPr>
          <p:nvPr>
            <p:ph type="body" idx="16"/>
          </p:nvPr>
        </p:nvSpPr>
        <p:spPr>
          <a:xfrm>
            <a:off x="1467844" y="4612466"/>
            <a:ext cx="2863850" cy="5730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1800"/>
              <a:buNone/>
              <a:defRPr sz="1800">
                <a:solidFill>
                  <a:srgbClr val="5959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8"/>
          <p:cNvSpPr txBox="1">
            <a:spLocks noGrp="1"/>
          </p:cNvSpPr>
          <p:nvPr>
            <p:ph type="body" idx="17"/>
          </p:nvPr>
        </p:nvSpPr>
        <p:spPr>
          <a:xfrm>
            <a:off x="4675226" y="3595775"/>
            <a:ext cx="2863850" cy="5993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BCCB2A"/>
              </a:buClr>
              <a:buSzPts val="4500"/>
              <a:buNone/>
              <a:defRPr sz="4500" b="0" i="0" u="none" strike="noStrike" cap="none">
                <a:solidFill>
                  <a:srgbClr val="BCCB2A"/>
                </a:solidFill>
                <a:latin typeface="Playfair Display Medium"/>
                <a:ea typeface="Playfair Display Medium"/>
                <a:cs typeface="Playfair Display Medium"/>
                <a:sym typeface="Playfair Display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18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8"/>
          <p:cNvSpPr txBox="1">
            <a:spLocks noGrp="1"/>
          </p:cNvSpPr>
          <p:nvPr>
            <p:ph type="body" idx="18"/>
          </p:nvPr>
        </p:nvSpPr>
        <p:spPr>
          <a:xfrm>
            <a:off x="7882608" y="3595774"/>
            <a:ext cx="2863850" cy="5993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BCCB2A"/>
              </a:buClr>
              <a:buSzPts val="4500"/>
              <a:buNone/>
              <a:defRPr sz="4500" b="0" i="0" u="none" strike="noStrike" cap="none">
                <a:solidFill>
                  <a:srgbClr val="BCCB2A"/>
                </a:solidFill>
                <a:latin typeface="Playfair Display Medium"/>
                <a:ea typeface="Playfair Display Medium"/>
                <a:cs typeface="Playfair Display Medium"/>
                <a:sym typeface="Playfair Display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18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8"/>
          <p:cNvSpPr txBox="1">
            <a:spLocks noGrp="1"/>
          </p:cNvSpPr>
          <p:nvPr>
            <p:ph type="body" idx="19"/>
          </p:nvPr>
        </p:nvSpPr>
        <p:spPr>
          <a:xfrm>
            <a:off x="4675226" y="4250372"/>
            <a:ext cx="2863850" cy="36200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252"/>
              </a:buClr>
              <a:buSzPts val="2000"/>
              <a:buNone/>
              <a:defRPr sz="2000" b="1">
                <a:solidFill>
                  <a:srgbClr val="525252"/>
                </a:solidFill>
                <a:latin typeface="Playfair Display Medium"/>
                <a:ea typeface="Playfair Display Medium"/>
                <a:cs typeface="Playfair Display Medium"/>
                <a:sym typeface="Playfair Display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8"/>
          <p:cNvSpPr txBox="1">
            <a:spLocks noGrp="1"/>
          </p:cNvSpPr>
          <p:nvPr>
            <p:ph type="body" idx="20"/>
          </p:nvPr>
        </p:nvSpPr>
        <p:spPr>
          <a:xfrm>
            <a:off x="7882608" y="4250372"/>
            <a:ext cx="2863850" cy="36200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25252"/>
              </a:buClr>
              <a:buSzPts val="2000"/>
              <a:buNone/>
              <a:defRPr sz="2000" b="1">
                <a:solidFill>
                  <a:srgbClr val="525252"/>
                </a:solidFill>
                <a:latin typeface="Playfair Display Medium"/>
                <a:ea typeface="Playfair Display Medium"/>
                <a:cs typeface="Playfair Display Medium"/>
                <a:sym typeface="Playfair Display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8"/>
          <p:cNvSpPr txBox="1">
            <a:spLocks noGrp="1"/>
          </p:cNvSpPr>
          <p:nvPr>
            <p:ph type="body" idx="21"/>
          </p:nvPr>
        </p:nvSpPr>
        <p:spPr>
          <a:xfrm>
            <a:off x="4675226" y="4612376"/>
            <a:ext cx="2863850" cy="5730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1800"/>
              <a:buNone/>
              <a:defRPr sz="1800">
                <a:solidFill>
                  <a:srgbClr val="5959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8"/>
          <p:cNvSpPr txBox="1">
            <a:spLocks noGrp="1"/>
          </p:cNvSpPr>
          <p:nvPr>
            <p:ph type="body" idx="22"/>
          </p:nvPr>
        </p:nvSpPr>
        <p:spPr>
          <a:xfrm>
            <a:off x="7882608" y="4612376"/>
            <a:ext cx="2863850" cy="5730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959"/>
              </a:buClr>
              <a:buSzPts val="1800"/>
              <a:buNone/>
              <a:defRPr sz="1800">
                <a:solidFill>
                  <a:srgbClr val="5959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sic text">
  <p:cSld name="Basic text">
    <p:spTree>
      <p:nvGrpSpPr>
        <p:cNvPr id="1" name="Shape 64"/>
        <p:cNvGrpSpPr/>
        <p:nvPr/>
      </p:nvGrpSpPr>
      <p:grpSpPr>
        <a:xfrm>
          <a:off x="0" y="0"/>
          <a:ext cx="0" cy="0"/>
          <a:chOff x="0" y="0"/>
          <a:chExt cx="0" cy="0"/>
        </a:xfrm>
      </p:grpSpPr>
      <p:sp>
        <p:nvSpPr>
          <p:cNvPr id="65" name="Google Shape;65;p29"/>
          <p:cNvSpPr txBox="1">
            <a:spLocks noGrp="1"/>
          </p:cNvSpPr>
          <p:nvPr>
            <p:ph type="title"/>
          </p:nvPr>
        </p:nvSpPr>
        <p:spPr>
          <a:xfrm>
            <a:off x="11151" y="1"/>
            <a:ext cx="12192000" cy="824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A3838"/>
              </a:buClr>
              <a:buSzPts val="3200"/>
              <a:buFont typeface="Playfair Display Black"/>
              <a:buNone/>
              <a:defRPr sz="3200" b="1" i="0">
                <a:solidFill>
                  <a:srgbClr val="3A3838"/>
                </a:solidFill>
                <a:latin typeface="Playfair Display Black"/>
                <a:ea typeface="Playfair Display Black"/>
                <a:cs typeface="Playfair Display Black"/>
                <a:sym typeface="Playfair Display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9"/>
          <p:cNvSpPr txBox="1"/>
          <p:nvPr/>
        </p:nvSpPr>
        <p:spPr>
          <a:xfrm>
            <a:off x="8931306" y="6106321"/>
            <a:ext cx="149218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400" b="0" i="0">
                <a:solidFill>
                  <a:schemeClr val="lt1"/>
                </a:solidFill>
                <a:latin typeface="Lato"/>
                <a:ea typeface="Lato"/>
                <a:cs typeface="Lato"/>
                <a:sym typeface="Lato"/>
              </a:rPr>
              <a:t>‹#›</a:t>
            </a:fld>
            <a:endParaRPr sz="1400" b="0" i="0">
              <a:solidFill>
                <a:schemeClr val="lt1"/>
              </a:solidFill>
              <a:latin typeface="Lato"/>
              <a:ea typeface="Lato"/>
              <a:cs typeface="Lato"/>
              <a:sym typeface="Lato"/>
            </a:endParaRPr>
          </a:p>
        </p:txBody>
      </p:sp>
      <p:sp>
        <p:nvSpPr>
          <p:cNvPr id="68" name="Google Shape;68;p29"/>
          <p:cNvSpPr txBox="1">
            <a:spLocks noGrp="1"/>
          </p:cNvSpPr>
          <p:nvPr>
            <p:ph type="body" idx="1"/>
          </p:nvPr>
        </p:nvSpPr>
        <p:spPr>
          <a:xfrm>
            <a:off x="0" y="842548"/>
            <a:ext cx="12192000" cy="42428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57070"/>
              </a:buClr>
              <a:buSzPts val="2400"/>
              <a:buNone/>
              <a:defRPr sz="2400" b="1" i="0">
                <a:solidFill>
                  <a:srgbClr val="757070"/>
                </a:solidFill>
                <a:latin typeface="Playfair Display Black"/>
                <a:ea typeface="Playfair Display Black"/>
                <a:cs typeface="Playfair Display Black"/>
                <a:sym typeface="Playfair Display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9"/>
          <p:cNvSpPr txBox="1">
            <a:spLocks noGrp="1"/>
          </p:cNvSpPr>
          <p:nvPr>
            <p:ph type="body" idx="2"/>
          </p:nvPr>
        </p:nvSpPr>
        <p:spPr>
          <a:xfrm>
            <a:off x="981886" y="1937491"/>
            <a:ext cx="10399128" cy="29447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1800"/>
              <a:buNone/>
              <a:defRPr sz="1800">
                <a:solidFill>
                  <a:srgbClr val="5959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4"/>
        <p:cNvGrpSpPr/>
        <p:nvPr/>
      </p:nvGrpSpPr>
      <p:grpSpPr>
        <a:xfrm>
          <a:off x="0" y="0"/>
          <a:ext cx="0" cy="0"/>
          <a:chOff x="0" y="0"/>
          <a:chExt cx="0" cy="0"/>
        </a:xfrm>
      </p:grpSpPr>
      <p:sp>
        <p:nvSpPr>
          <p:cNvPr id="85" name="Google Shape;85;p31"/>
          <p:cNvSpPr txBox="1">
            <a:spLocks noGrp="1"/>
          </p:cNvSpPr>
          <p:nvPr>
            <p:ph type="body" idx="1"/>
          </p:nvPr>
        </p:nvSpPr>
        <p:spPr>
          <a:xfrm>
            <a:off x="838200" y="1567543"/>
            <a:ext cx="6162675" cy="39678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B7434"/>
              </a:buClr>
              <a:buSzPts val="2000"/>
              <a:buFont typeface="Noto Sans Symbols"/>
              <a:buNone/>
              <a:defRPr sz="2000" b="1">
                <a:solidFill>
                  <a:srgbClr val="3A3838"/>
                </a:solidFill>
                <a:latin typeface="Playfair Display Black"/>
                <a:ea typeface="Playfair Display Black"/>
                <a:cs typeface="Playfair Display Black"/>
                <a:sym typeface="Playfair Display Black"/>
              </a:defRPr>
            </a:lvl1pPr>
            <a:lvl2pPr marL="914400" lvl="1" indent="-342900" algn="l">
              <a:lnSpc>
                <a:spcPct val="90000"/>
              </a:lnSpc>
              <a:spcBef>
                <a:spcPts val="500"/>
              </a:spcBef>
              <a:spcAft>
                <a:spcPts val="0"/>
              </a:spcAft>
              <a:buClr>
                <a:srgbClr val="2B7434"/>
              </a:buClr>
              <a:buSzPts val="1800"/>
              <a:buFont typeface="Noto Sans Symbols"/>
              <a:buChar char="❖"/>
              <a:defRPr sz="1800">
                <a:solidFill>
                  <a:srgbClr val="595959"/>
                </a:solidFill>
              </a:defRPr>
            </a:lvl2pPr>
            <a:lvl3pPr marL="1371600" lvl="2" indent="-325755" algn="l">
              <a:lnSpc>
                <a:spcPct val="90000"/>
              </a:lnSpc>
              <a:spcBef>
                <a:spcPts val="500"/>
              </a:spcBef>
              <a:spcAft>
                <a:spcPts val="0"/>
              </a:spcAft>
              <a:buClr>
                <a:srgbClr val="2B7434"/>
              </a:buClr>
              <a:buSzPts val="1530"/>
              <a:buFont typeface="Noto Sans Symbols"/>
              <a:buChar char="❖"/>
              <a:defRPr sz="1800">
                <a:solidFill>
                  <a:srgbClr val="595959"/>
                </a:solidFill>
              </a:defRPr>
            </a:lvl3pPr>
            <a:lvl4pPr marL="1828800" lvl="3" indent="-325755" algn="l">
              <a:lnSpc>
                <a:spcPct val="90000"/>
              </a:lnSpc>
              <a:spcBef>
                <a:spcPts val="500"/>
              </a:spcBef>
              <a:spcAft>
                <a:spcPts val="0"/>
              </a:spcAft>
              <a:buClr>
                <a:srgbClr val="2B7434"/>
              </a:buClr>
              <a:buSzPts val="1530"/>
              <a:buFont typeface="Noto Sans Symbols"/>
              <a:buChar char="❖"/>
              <a:defRPr sz="1800">
                <a:solidFill>
                  <a:srgbClr val="595959"/>
                </a:solidFill>
              </a:defRPr>
            </a:lvl4pPr>
            <a:lvl5pPr marL="2286000" lvl="4" indent="-325754" algn="l">
              <a:lnSpc>
                <a:spcPct val="90000"/>
              </a:lnSpc>
              <a:spcBef>
                <a:spcPts val="500"/>
              </a:spcBef>
              <a:spcAft>
                <a:spcPts val="0"/>
              </a:spcAft>
              <a:buClr>
                <a:srgbClr val="2B7434"/>
              </a:buClr>
              <a:buSzPts val="1530"/>
              <a:buFont typeface="Noto Sans Symbols"/>
              <a:buChar char="❖"/>
              <a:defRPr sz="1800">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1"/>
          <p:cNvSpPr txBox="1"/>
          <p:nvPr/>
        </p:nvSpPr>
        <p:spPr>
          <a:xfrm>
            <a:off x="8931306" y="6106321"/>
            <a:ext cx="149218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400" b="0" i="0">
                <a:solidFill>
                  <a:schemeClr val="lt1"/>
                </a:solidFill>
                <a:latin typeface="Lato"/>
                <a:ea typeface="Lato"/>
                <a:cs typeface="Lato"/>
                <a:sym typeface="Lato"/>
              </a:rPr>
              <a:t>‹#›</a:t>
            </a:fld>
            <a:endParaRPr sz="1400" b="0" i="0">
              <a:solidFill>
                <a:schemeClr val="lt1"/>
              </a:solidFill>
              <a:latin typeface="Lato"/>
              <a:ea typeface="Lato"/>
              <a:cs typeface="Lato"/>
              <a:sym typeface="Lato"/>
            </a:endParaRPr>
          </a:p>
        </p:txBody>
      </p:sp>
      <p:sp>
        <p:nvSpPr>
          <p:cNvPr id="87" name="Google Shape;8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1"/>
          <p:cNvSpPr txBox="1">
            <a:spLocks noGrp="1"/>
          </p:cNvSpPr>
          <p:nvPr>
            <p:ph type="title"/>
          </p:nvPr>
        </p:nvSpPr>
        <p:spPr>
          <a:xfrm>
            <a:off x="11151" y="1"/>
            <a:ext cx="12192000" cy="824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A3838"/>
              </a:buClr>
              <a:buSzPts val="3200"/>
              <a:buFont typeface="Playfair Display Black"/>
              <a:buNone/>
              <a:defRPr sz="3200" b="1" i="0">
                <a:solidFill>
                  <a:srgbClr val="3A3838"/>
                </a:solidFill>
                <a:latin typeface="Playfair Display Black"/>
                <a:ea typeface="Playfair Display Black"/>
                <a:cs typeface="Playfair Display Black"/>
                <a:sym typeface="Playfair Display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1"/>
          <p:cNvSpPr txBox="1">
            <a:spLocks noGrp="1"/>
          </p:cNvSpPr>
          <p:nvPr>
            <p:ph type="body" idx="2"/>
          </p:nvPr>
        </p:nvSpPr>
        <p:spPr>
          <a:xfrm>
            <a:off x="7823943" y="2321605"/>
            <a:ext cx="1353395" cy="16568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B7434"/>
              </a:buClr>
              <a:buSzPts val="2000"/>
              <a:buFont typeface="Noto Sans Symbols"/>
              <a:buNone/>
              <a:defRPr sz="2000" b="1">
                <a:solidFill>
                  <a:srgbClr val="3A3838"/>
                </a:solidFill>
                <a:latin typeface="Playfair Display Black"/>
                <a:ea typeface="Playfair Display Black"/>
                <a:cs typeface="Playfair Display Black"/>
                <a:sym typeface="Playfair Display Black"/>
              </a:defRPr>
            </a:lvl1pPr>
            <a:lvl2pPr marL="914400" lvl="1" indent="-342900" algn="l">
              <a:lnSpc>
                <a:spcPct val="90000"/>
              </a:lnSpc>
              <a:spcBef>
                <a:spcPts val="500"/>
              </a:spcBef>
              <a:spcAft>
                <a:spcPts val="0"/>
              </a:spcAft>
              <a:buClr>
                <a:srgbClr val="2B7434"/>
              </a:buClr>
              <a:buSzPts val="1800"/>
              <a:buFont typeface="Noto Sans Symbols"/>
              <a:buChar char="❖"/>
              <a:defRPr sz="1800">
                <a:solidFill>
                  <a:srgbClr val="595959"/>
                </a:solidFill>
              </a:defRPr>
            </a:lvl2pPr>
            <a:lvl3pPr marL="1371600" lvl="2" indent="-325755" algn="l">
              <a:lnSpc>
                <a:spcPct val="90000"/>
              </a:lnSpc>
              <a:spcBef>
                <a:spcPts val="500"/>
              </a:spcBef>
              <a:spcAft>
                <a:spcPts val="0"/>
              </a:spcAft>
              <a:buClr>
                <a:srgbClr val="2B7434"/>
              </a:buClr>
              <a:buSzPts val="1530"/>
              <a:buFont typeface="Noto Sans Symbols"/>
              <a:buChar char="❖"/>
              <a:defRPr sz="1800">
                <a:solidFill>
                  <a:srgbClr val="595959"/>
                </a:solidFill>
              </a:defRPr>
            </a:lvl3pPr>
            <a:lvl4pPr marL="1828800" lvl="3" indent="-325755" algn="l">
              <a:lnSpc>
                <a:spcPct val="90000"/>
              </a:lnSpc>
              <a:spcBef>
                <a:spcPts val="500"/>
              </a:spcBef>
              <a:spcAft>
                <a:spcPts val="0"/>
              </a:spcAft>
              <a:buClr>
                <a:srgbClr val="2B7434"/>
              </a:buClr>
              <a:buSzPts val="1530"/>
              <a:buFont typeface="Noto Sans Symbols"/>
              <a:buChar char="❖"/>
              <a:defRPr sz="1800">
                <a:solidFill>
                  <a:srgbClr val="595959"/>
                </a:solidFill>
              </a:defRPr>
            </a:lvl4pPr>
            <a:lvl5pPr marL="2286000" lvl="4" indent="-325754" algn="l">
              <a:lnSpc>
                <a:spcPct val="90000"/>
              </a:lnSpc>
              <a:spcBef>
                <a:spcPts val="500"/>
              </a:spcBef>
              <a:spcAft>
                <a:spcPts val="0"/>
              </a:spcAft>
              <a:buClr>
                <a:srgbClr val="2B7434"/>
              </a:buClr>
              <a:buSzPts val="1530"/>
              <a:buFont typeface="Noto Sans Symbols"/>
              <a:buChar char="❖"/>
              <a:defRPr sz="1800">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1"/>
          <p:cNvSpPr txBox="1">
            <a:spLocks noGrp="1"/>
          </p:cNvSpPr>
          <p:nvPr>
            <p:ph type="body" idx="3"/>
          </p:nvPr>
        </p:nvSpPr>
        <p:spPr>
          <a:xfrm>
            <a:off x="0" y="842548"/>
            <a:ext cx="12192000" cy="42428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57070"/>
              </a:buClr>
              <a:buSzPts val="2400"/>
              <a:buNone/>
              <a:defRPr sz="2400" b="1" i="0">
                <a:solidFill>
                  <a:srgbClr val="757070"/>
                </a:solidFill>
                <a:latin typeface="Playfair Display Black"/>
                <a:ea typeface="Playfair Display Black"/>
                <a:cs typeface="Playfair Display Black"/>
                <a:sym typeface="Playfair Display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1"/>
          <p:cNvSpPr txBox="1">
            <a:spLocks noGrp="1"/>
          </p:cNvSpPr>
          <p:nvPr>
            <p:ph type="body" idx="4"/>
          </p:nvPr>
        </p:nvSpPr>
        <p:spPr>
          <a:xfrm>
            <a:off x="9539378" y="2078973"/>
            <a:ext cx="2089030" cy="549203"/>
          </a:xfrm>
          <a:prstGeom prst="rect">
            <a:avLst/>
          </a:prstGeom>
          <a:solidFill>
            <a:srgbClr val="2B7434"/>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2B7434"/>
              </a:buClr>
              <a:buSzPts val="1800"/>
              <a:buFont typeface="Noto Sans Symbols"/>
              <a:buNone/>
              <a:defRPr sz="1800" b="1">
                <a:solidFill>
                  <a:schemeClr val="lt2"/>
                </a:solidFill>
                <a:latin typeface="Lato"/>
                <a:ea typeface="Lato"/>
                <a:cs typeface="Lato"/>
                <a:sym typeface="Lato"/>
              </a:defRPr>
            </a:lvl1pPr>
            <a:lvl2pPr marL="914400" lvl="1" indent="-342900" algn="l">
              <a:lnSpc>
                <a:spcPct val="90000"/>
              </a:lnSpc>
              <a:spcBef>
                <a:spcPts val="500"/>
              </a:spcBef>
              <a:spcAft>
                <a:spcPts val="0"/>
              </a:spcAft>
              <a:buClr>
                <a:srgbClr val="2B7434"/>
              </a:buClr>
              <a:buSzPts val="1800"/>
              <a:buFont typeface="Noto Sans Symbols"/>
              <a:buChar char="❖"/>
              <a:defRPr sz="1800">
                <a:solidFill>
                  <a:srgbClr val="595959"/>
                </a:solidFill>
              </a:defRPr>
            </a:lvl2pPr>
            <a:lvl3pPr marL="1371600" lvl="2" indent="-325755" algn="l">
              <a:lnSpc>
                <a:spcPct val="90000"/>
              </a:lnSpc>
              <a:spcBef>
                <a:spcPts val="500"/>
              </a:spcBef>
              <a:spcAft>
                <a:spcPts val="0"/>
              </a:spcAft>
              <a:buClr>
                <a:srgbClr val="2B7434"/>
              </a:buClr>
              <a:buSzPts val="1530"/>
              <a:buFont typeface="Noto Sans Symbols"/>
              <a:buChar char="❖"/>
              <a:defRPr sz="1800">
                <a:solidFill>
                  <a:srgbClr val="595959"/>
                </a:solidFill>
              </a:defRPr>
            </a:lvl3pPr>
            <a:lvl4pPr marL="1828800" lvl="3" indent="-325755" algn="l">
              <a:lnSpc>
                <a:spcPct val="90000"/>
              </a:lnSpc>
              <a:spcBef>
                <a:spcPts val="500"/>
              </a:spcBef>
              <a:spcAft>
                <a:spcPts val="0"/>
              </a:spcAft>
              <a:buClr>
                <a:srgbClr val="2B7434"/>
              </a:buClr>
              <a:buSzPts val="1530"/>
              <a:buFont typeface="Noto Sans Symbols"/>
              <a:buChar char="❖"/>
              <a:defRPr sz="1800">
                <a:solidFill>
                  <a:srgbClr val="595959"/>
                </a:solidFill>
              </a:defRPr>
            </a:lvl4pPr>
            <a:lvl5pPr marL="2286000" lvl="4" indent="-325754" algn="l">
              <a:lnSpc>
                <a:spcPct val="90000"/>
              </a:lnSpc>
              <a:spcBef>
                <a:spcPts val="500"/>
              </a:spcBef>
              <a:spcAft>
                <a:spcPts val="0"/>
              </a:spcAft>
              <a:buClr>
                <a:srgbClr val="2B7434"/>
              </a:buClr>
              <a:buSzPts val="1530"/>
              <a:buFont typeface="Noto Sans Symbols"/>
              <a:buChar char="❖"/>
              <a:defRPr sz="1800">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1"/>
          <p:cNvSpPr txBox="1">
            <a:spLocks noGrp="1"/>
          </p:cNvSpPr>
          <p:nvPr>
            <p:ph type="body" idx="5"/>
          </p:nvPr>
        </p:nvSpPr>
        <p:spPr>
          <a:xfrm>
            <a:off x="9539378" y="2679435"/>
            <a:ext cx="2089030" cy="549203"/>
          </a:xfrm>
          <a:prstGeom prst="rect">
            <a:avLst/>
          </a:prstGeom>
          <a:solidFill>
            <a:srgbClr val="BCCB2A"/>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2B7434"/>
              </a:buClr>
              <a:buSzPts val="1800"/>
              <a:buFont typeface="Noto Sans Symbols"/>
              <a:buNone/>
              <a:defRPr sz="1800" b="1">
                <a:solidFill>
                  <a:srgbClr val="595959"/>
                </a:solidFill>
                <a:latin typeface="Lato"/>
                <a:ea typeface="Lato"/>
                <a:cs typeface="Lato"/>
                <a:sym typeface="Lato"/>
              </a:defRPr>
            </a:lvl1pPr>
            <a:lvl2pPr marL="914400" lvl="1" indent="-342900" algn="l">
              <a:lnSpc>
                <a:spcPct val="90000"/>
              </a:lnSpc>
              <a:spcBef>
                <a:spcPts val="500"/>
              </a:spcBef>
              <a:spcAft>
                <a:spcPts val="0"/>
              </a:spcAft>
              <a:buClr>
                <a:srgbClr val="2B7434"/>
              </a:buClr>
              <a:buSzPts val="1800"/>
              <a:buFont typeface="Noto Sans Symbols"/>
              <a:buChar char="❖"/>
              <a:defRPr sz="1800">
                <a:solidFill>
                  <a:srgbClr val="595959"/>
                </a:solidFill>
              </a:defRPr>
            </a:lvl2pPr>
            <a:lvl3pPr marL="1371600" lvl="2" indent="-325755" algn="l">
              <a:lnSpc>
                <a:spcPct val="90000"/>
              </a:lnSpc>
              <a:spcBef>
                <a:spcPts val="500"/>
              </a:spcBef>
              <a:spcAft>
                <a:spcPts val="0"/>
              </a:spcAft>
              <a:buClr>
                <a:srgbClr val="2B7434"/>
              </a:buClr>
              <a:buSzPts val="1530"/>
              <a:buFont typeface="Noto Sans Symbols"/>
              <a:buChar char="❖"/>
              <a:defRPr sz="1800">
                <a:solidFill>
                  <a:srgbClr val="595959"/>
                </a:solidFill>
              </a:defRPr>
            </a:lvl3pPr>
            <a:lvl4pPr marL="1828800" lvl="3" indent="-325755" algn="l">
              <a:lnSpc>
                <a:spcPct val="90000"/>
              </a:lnSpc>
              <a:spcBef>
                <a:spcPts val="500"/>
              </a:spcBef>
              <a:spcAft>
                <a:spcPts val="0"/>
              </a:spcAft>
              <a:buClr>
                <a:srgbClr val="2B7434"/>
              </a:buClr>
              <a:buSzPts val="1530"/>
              <a:buFont typeface="Noto Sans Symbols"/>
              <a:buChar char="❖"/>
              <a:defRPr sz="1800">
                <a:solidFill>
                  <a:srgbClr val="595959"/>
                </a:solidFill>
              </a:defRPr>
            </a:lvl4pPr>
            <a:lvl5pPr marL="2286000" lvl="4" indent="-325754" algn="l">
              <a:lnSpc>
                <a:spcPct val="90000"/>
              </a:lnSpc>
              <a:spcBef>
                <a:spcPts val="500"/>
              </a:spcBef>
              <a:spcAft>
                <a:spcPts val="0"/>
              </a:spcAft>
              <a:buClr>
                <a:srgbClr val="2B7434"/>
              </a:buClr>
              <a:buSzPts val="1530"/>
              <a:buFont typeface="Noto Sans Symbols"/>
              <a:buChar char="❖"/>
              <a:defRPr sz="1800">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1"/>
          <p:cNvSpPr txBox="1">
            <a:spLocks noGrp="1"/>
          </p:cNvSpPr>
          <p:nvPr>
            <p:ph type="body" idx="6"/>
          </p:nvPr>
        </p:nvSpPr>
        <p:spPr>
          <a:xfrm>
            <a:off x="9539378" y="3671887"/>
            <a:ext cx="2089030" cy="549203"/>
          </a:xfrm>
          <a:prstGeom prst="rect">
            <a:avLst/>
          </a:prstGeom>
          <a:solidFill>
            <a:srgbClr val="2B7434"/>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2B7434"/>
              </a:buClr>
              <a:buSzPts val="1800"/>
              <a:buFont typeface="Noto Sans Symbols"/>
              <a:buNone/>
              <a:defRPr sz="1800" b="1">
                <a:solidFill>
                  <a:schemeClr val="lt2"/>
                </a:solidFill>
                <a:latin typeface="Lato"/>
                <a:ea typeface="Lato"/>
                <a:cs typeface="Lato"/>
                <a:sym typeface="Lato"/>
              </a:defRPr>
            </a:lvl1pPr>
            <a:lvl2pPr marL="914400" lvl="1" indent="-342900" algn="l">
              <a:lnSpc>
                <a:spcPct val="90000"/>
              </a:lnSpc>
              <a:spcBef>
                <a:spcPts val="500"/>
              </a:spcBef>
              <a:spcAft>
                <a:spcPts val="0"/>
              </a:spcAft>
              <a:buClr>
                <a:srgbClr val="2B7434"/>
              </a:buClr>
              <a:buSzPts val="1800"/>
              <a:buFont typeface="Noto Sans Symbols"/>
              <a:buChar char="❖"/>
              <a:defRPr sz="1800">
                <a:solidFill>
                  <a:srgbClr val="595959"/>
                </a:solidFill>
              </a:defRPr>
            </a:lvl2pPr>
            <a:lvl3pPr marL="1371600" lvl="2" indent="-325755" algn="l">
              <a:lnSpc>
                <a:spcPct val="90000"/>
              </a:lnSpc>
              <a:spcBef>
                <a:spcPts val="500"/>
              </a:spcBef>
              <a:spcAft>
                <a:spcPts val="0"/>
              </a:spcAft>
              <a:buClr>
                <a:srgbClr val="2B7434"/>
              </a:buClr>
              <a:buSzPts val="1530"/>
              <a:buFont typeface="Noto Sans Symbols"/>
              <a:buChar char="❖"/>
              <a:defRPr sz="1800">
                <a:solidFill>
                  <a:srgbClr val="595959"/>
                </a:solidFill>
              </a:defRPr>
            </a:lvl3pPr>
            <a:lvl4pPr marL="1828800" lvl="3" indent="-325755" algn="l">
              <a:lnSpc>
                <a:spcPct val="90000"/>
              </a:lnSpc>
              <a:spcBef>
                <a:spcPts val="500"/>
              </a:spcBef>
              <a:spcAft>
                <a:spcPts val="0"/>
              </a:spcAft>
              <a:buClr>
                <a:srgbClr val="2B7434"/>
              </a:buClr>
              <a:buSzPts val="1530"/>
              <a:buFont typeface="Noto Sans Symbols"/>
              <a:buChar char="❖"/>
              <a:defRPr sz="1800">
                <a:solidFill>
                  <a:srgbClr val="595959"/>
                </a:solidFill>
              </a:defRPr>
            </a:lvl4pPr>
            <a:lvl5pPr marL="2286000" lvl="4" indent="-325754" algn="l">
              <a:lnSpc>
                <a:spcPct val="90000"/>
              </a:lnSpc>
              <a:spcBef>
                <a:spcPts val="500"/>
              </a:spcBef>
              <a:spcAft>
                <a:spcPts val="0"/>
              </a:spcAft>
              <a:buClr>
                <a:srgbClr val="2B7434"/>
              </a:buClr>
              <a:buSzPts val="1530"/>
              <a:buFont typeface="Noto Sans Symbols"/>
              <a:buChar char="❖"/>
              <a:defRPr sz="1800">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31"/>
          <p:cNvSpPr txBox="1">
            <a:spLocks noGrp="1"/>
          </p:cNvSpPr>
          <p:nvPr>
            <p:ph type="body" idx="7"/>
          </p:nvPr>
        </p:nvSpPr>
        <p:spPr>
          <a:xfrm>
            <a:off x="9540668" y="4271896"/>
            <a:ext cx="2089030" cy="549203"/>
          </a:xfrm>
          <a:prstGeom prst="rect">
            <a:avLst/>
          </a:prstGeom>
          <a:solidFill>
            <a:srgbClr val="BCCB2A"/>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2B7434"/>
              </a:buClr>
              <a:buSzPts val="1800"/>
              <a:buFont typeface="Noto Sans Symbols"/>
              <a:buNone/>
              <a:defRPr sz="1800" b="1">
                <a:solidFill>
                  <a:srgbClr val="595959"/>
                </a:solidFill>
                <a:latin typeface="Lato"/>
                <a:ea typeface="Lato"/>
                <a:cs typeface="Lato"/>
                <a:sym typeface="Lato"/>
              </a:defRPr>
            </a:lvl1pPr>
            <a:lvl2pPr marL="914400" lvl="1" indent="-342900" algn="l">
              <a:lnSpc>
                <a:spcPct val="90000"/>
              </a:lnSpc>
              <a:spcBef>
                <a:spcPts val="500"/>
              </a:spcBef>
              <a:spcAft>
                <a:spcPts val="0"/>
              </a:spcAft>
              <a:buClr>
                <a:srgbClr val="2B7434"/>
              </a:buClr>
              <a:buSzPts val="1800"/>
              <a:buFont typeface="Noto Sans Symbols"/>
              <a:buChar char="❖"/>
              <a:defRPr sz="1800">
                <a:solidFill>
                  <a:srgbClr val="595959"/>
                </a:solidFill>
              </a:defRPr>
            </a:lvl2pPr>
            <a:lvl3pPr marL="1371600" lvl="2" indent="-325755" algn="l">
              <a:lnSpc>
                <a:spcPct val="90000"/>
              </a:lnSpc>
              <a:spcBef>
                <a:spcPts val="500"/>
              </a:spcBef>
              <a:spcAft>
                <a:spcPts val="0"/>
              </a:spcAft>
              <a:buClr>
                <a:srgbClr val="2B7434"/>
              </a:buClr>
              <a:buSzPts val="1530"/>
              <a:buFont typeface="Noto Sans Symbols"/>
              <a:buChar char="❖"/>
              <a:defRPr sz="1800">
                <a:solidFill>
                  <a:srgbClr val="595959"/>
                </a:solidFill>
              </a:defRPr>
            </a:lvl3pPr>
            <a:lvl4pPr marL="1828800" lvl="3" indent="-325755" algn="l">
              <a:lnSpc>
                <a:spcPct val="90000"/>
              </a:lnSpc>
              <a:spcBef>
                <a:spcPts val="500"/>
              </a:spcBef>
              <a:spcAft>
                <a:spcPts val="0"/>
              </a:spcAft>
              <a:buClr>
                <a:srgbClr val="2B7434"/>
              </a:buClr>
              <a:buSzPts val="1530"/>
              <a:buFont typeface="Noto Sans Symbols"/>
              <a:buChar char="❖"/>
              <a:defRPr sz="1800">
                <a:solidFill>
                  <a:srgbClr val="595959"/>
                </a:solidFill>
              </a:defRPr>
            </a:lvl4pPr>
            <a:lvl5pPr marL="2286000" lvl="4" indent="-325754" algn="l">
              <a:lnSpc>
                <a:spcPct val="90000"/>
              </a:lnSpc>
              <a:spcBef>
                <a:spcPts val="500"/>
              </a:spcBef>
              <a:spcAft>
                <a:spcPts val="0"/>
              </a:spcAft>
              <a:buClr>
                <a:srgbClr val="2B7434"/>
              </a:buClr>
              <a:buSzPts val="1530"/>
              <a:buFont typeface="Noto Sans Symbols"/>
              <a:buChar char="❖"/>
              <a:defRPr sz="1800">
                <a:solidFill>
                  <a:srgbClr val="5959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95"/>
        <p:cNvGrpSpPr/>
        <p:nvPr/>
      </p:nvGrpSpPr>
      <p:grpSpPr>
        <a:xfrm>
          <a:off x="0" y="0"/>
          <a:ext cx="0" cy="0"/>
          <a:chOff x="0" y="0"/>
          <a:chExt cx="0" cy="0"/>
        </a:xfrm>
      </p:grpSpPr>
      <p:grpSp>
        <p:nvGrpSpPr>
          <p:cNvPr id="96" name="Google Shape;96;p32"/>
          <p:cNvGrpSpPr/>
          <p:nvPr/>
        </p:nvGrpSpPr>
        <p:grpSpPr>
          <a:xfrm>
            <a:off x="-27732" y="5586761"/>
            <a:ext cx="12230883" cy="1271239"/>
            <a:chOff x="-27732" y="5586761"/>
            <a:chExt cx="12230883" cy="1271239"/>
          </a:xfrm>
        </p:grpSpPr>
        <p:pic>
          <p:nvPicPr>
            <p:cNvPr id="97" name="Google Shape;97;p32"/>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27732" y="5586761"/>
              <a:ext cx="12230883" cy="1271239"/>
            </a:xfrm>
            <a:prstGeom prst="rect">
              <a:avLst/>
            </a:prstGeom>
            <a:noFill/>
            <a:ln>
              <a:noFill/>
            </a:ln>
          </p:spPr>
        </p:pic>
        <p:pic>
          <p:nvPicPr>
            <p:cNvPr id="98" name="Google Shape;98;p32"/>
            <p:cNvPicPr preferRelativeResize="0"/>
            <p:nvPr/>
          </p:nvPicPr>
          <p:blipFill rotWithShape="1">
            <a:blip r:embed="rId3">
              <a:alphaModFix/>
            </a:blip>
            <a:srcRect/>
            <a:stretch/>
          </p:blipFill>
          <p:spPr>
            <a:xfrm>
              <a:off x="10526751" y="6106321"/>
              <a:ext cx="1464417" cy="413698"/>
            </a:xfrm>
            <a:prstGeom prst="rect">
              <a:avLst/>
            </a:prstGeom>
            <a:noFill/>
            <a:ln>
              <a:noFill/>
            </a:ln>
          </p:spPr>
        </p:pic>
      </p:grpSp>
      <p:sp>
        <p:nvSpPr>
          <p:cNvPr id="99" name="Google Shape;99;p32"/>
          <p:cNvSpPr txBox="1">
            <a:spLocks noGrp="1"/>
          </p:cNvSpPr>
          <p:nvPr>
            <p:ph type="body" idx="1"/>
          </p:nvPr>
        </p:nvSpPr>
        <p:spPr>
          <a:xfrm>
            <a:off x="839788" y="1861793"/>
            <a:ext cx="5157787" cy="599323"/>
          </a:xfrm>
          <a:prstGeom prst="rect">
            <a:avLst/>
          </a:prstGeom>
          <a:noFill/>
          <a:ln w="38100" cap="flat" cmpd="sng">
            <a:solidFill>
              <a:srgbClr val="2B7434"/>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A3838"/>
              </a:buClr>
              <a:buSzPts val="2000"/>
              <a:buNone/>
              <a:defRPr sz="2000" b="1">
                <a:solidFill>
                  <a:srgbClr val="3A3838"/>
                </a:solidFill>
                <a:latin typeface="Playfair Display Black"/>
                <a:ea typeface="Playfair Display Black"/>
                <a:cs typeface="Playfair Display Black"/>
                <a:sym typeface="Playfair Display Black"/>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32"/>
          <p:cNvSpPr txBox="1">
            <a:spLocks noGrp="1"/>
          </p:cNvSpPr>
          <p:nvPr>
            <p:ph type="body" idx="2"/>
          </p:nvPr>
        </p:nvSpPr>
        <p:spPr>
          <a:xfrm>
            <a:off x="839788" y="2480161"/>
            <a:ext cx="5157787" cy="2801799"/>
          </a:xfrm>
          <a:prstGeom prst="rect">
            <a:avLst/>
          </a:prstGeom>
          <a:noFill/>
          <a:ln w="38100" cap="flat" cmpd="sng">
            <a:solidFill>
              <a:srgbClr val="BCCB2A"/>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B7434"/>
              </a:buClr>
              <a:buSzPts val="1800"/>
              <a:buFont typeface="Noto Sans Symbols"/>
              <a:buNone/>
              <a:defRPr sz="1800">
                <a:solidFill>
                  <a:srgbClr val="3A3838"/>
                </a:solidFill>
              </a:defRPr>
            </a:lvl1pPr>
            <a:lvl2pPr marL="914400" lvl="1" indent="-342900" algn="l">
              <a:lnSpc>
                <a:spcPct val="90000"/>
              </a:lnSpc>
              <a:spcBef>
                <a:spcPts val="500"/>
              </a:spcBef>
              <a:spcAft>
                <a:spcPts val="0"/>
              </a:spcAft>
              <a:buClr>
                <a:srgbClr val="2B7434"/>
              </a:buClr>
              <a:buSzPts val="1800"/>
              <a:buFont typeface="Noto Sans Symbols"/>
              <a:buChar char="❖"/>
              <a:defRPr sz="1800">
                <a:solidFill>
                  <a:srgbClr val="3A3838"/>
                </a:solidFill>
              </a:defRPr>
            </a:lvl2pPr>
            <a:lvl3pPr marL="1371600" lvl="2" indent="-325755" algn="l">
              <a:lnSpc>
                <a:spcPct val="90000"/>
              </a:lnSpc>
              <a:spcBef>
                <a:spcPts val="500"/>
              </a:spcBef>
              <a:spcAft>
                <a:spcPts val="0"/>
              </a:spcAft>
              <a:buClr>
                <a:srgbClr val="2B7434"/>
              </a:buClr>
              <a:buSzPts val="1530"/>
              <a:buFont typeface="Noto Sans Symbols"/>
              <a:buChar char="❖"/>
              <a:defRPr sz="1800">
                <a:solidFill>
                  <a:srgbClr val="3A3838"/>
                </a:solidFill>
              </a:defRPr>
            </a:lvl3pPr>
            <a:lvl4pPr marL="1828800" lvl="3" indent="-325755" algn="l">
              <a:lnSpc>
                <a:spcPct val="90000"/>
              </a:lnSpc>
              <a:spcBef>
                <a:spcPts val="500"/>
              </a:spcBef>
              <a:spcAft>
                <a:spcPts val="0"/>
              </a:spcAft>
              <a:buClr>
                <a:srgbClr val="2B7434"/>
              </a:buClr>
              <a:buSzPts val="1530"/>
              <a:buFont typeface="Noto Sans Symbols"/>
              <a:buChar char="❖"/>
              <a:defRPr sz="1800">
                <a:solidFill>
                  <a:srgbClr val="3A3838"/>
                </a:solidFill>
              </a:defRPr>
            </a:lvl4pPr>
            <a:lvl5pPr marL="2286000" lvl="4" indent="-325754" algn="l">
              <a:lnSpc>
                <a:spcPct val="90000"/>
              </a:lnSpc>
              <a:spcBef>
                <a:spcPts val="500"/>
              </a:spcBef>
              <a:spcAft>
                <a:spcPts val="0"/>
              </a:spcAft>
              <a:buClr>
                <a:srgbClr val="2B7434"/>
              </a:buClr>
              <a:buSzPts val="1530"/>
              <a:buFont typeface="Noto Sans Symbols"/>
              <a:buChar char="❖"/>
              <a:defRPr sz="1800">
                <a:solidFill>
                  <a:srgbClr val="3A383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2"/>
          <p:cNvSpPr txBox="1">
            <a:spLocks noGrp="1"/>
          </p:cNvSpPr>
          <p:nvPr>
            <p:ph type="body" idx="3"/>
          </p:nvPr>
        </p:nvSpPr>
        <p:spPr>
          <a:xfrm>
            <a:off x="6172200" y="1861793"/>
            <a:ext cx="5183188" cy="599324"/>
          </a:xfrm>
          <a:prstGeom prst="rect">
            <a:avLst/>
          </a:prstGeom>
          <a:noFill/>
          <a:ln w="38100" cap="flat" cmpd="sng">
            <a:solidFill>
              <a:srgbClr val="2B7434"/>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3A3838"/>
              </a:buClr>
              <a:buSzPts val="2000"/>
              <a:buNone/>
              <a:defRPr sz="2000" b="1" i="0">
                <a:solidFill>
                  <a:srgbClr val="3A3838"/>
                </a:solidFill>
                <a:latin typeface="Playfair Display Black"/>
                <a:ea typeface="Playfair Display Black"/>
                <a:cs typeface="Playfair Display Black"/>
                <a:sym typeface="Playfair Display Black"/>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2" name="Google Shape;102;p32"/>
          <p:cNvSpPr txBox="1">
            <a:spLocks noGrp="1"/>
          </p:cNvSpPr>
          <p:nvPr>
            <p:ph type="body" idx="4"/>
          </p:nvPr>
        </p:nvSpPr>
        <p:spPr>
          <a:xfrm>
            <a:off x="6172200" y="2480163"/>
            <a:ext cx="5183188" cy="2801798"/>
          </a:xfrm>
          <a:prstGeom prst="rect">
            <a:avLst/>
          </a:prstGeom>
          <a:noFill/>
          <a:ln w="38100" cap="flat" cmpd="sng">
            <a:solidFill>
              <a:srgbClr val="BCCB2A"/>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B7434"/>
              </a:buClr>
              <a:buSzPts val="1800"/>
              <a:buFont typeface="Noto Sans Symbols"/>
              <a:buNone/>
              <a:defRPr sz="1800">
                <a:solidFill>
                  <a:srgbClr val="3A3838"/>
                </a:solidFill>
              </a:defRPr>
            </a:lvl1pPr>
            <a:lvl2pPr marL="914400" lvl="1" indent="-342900" algn="l">
              <a:lnSpc>
                <a:spcPct val="90000"/>
              </a:lnSpc>
              <a:spcBef>
                <a:spcPts val="500"/>
              </a:spcBef>
              <a:spcAft>
                <a:spcPts val="0"/>
              </a:spcAft>
              <a:buClr>
                <a:srgbClr val="2B7434"/>
              </a:buClr>
              <a:buSzPts val="1800"/>
              <a:buFont typeface="Noto Sans Symbols"/>
              <a:buChar char="❖"/>
              <a:defRPr sz="1800">
                <a:solidFill>
                  <a:srgbClr val="3A3838"/>
                </a:solidFill>
              </a:defRPr>
            </a:lvl2pPr>
            <a:lvl3pPr marL="1371600" lvl="2" indent="-325755" algn="l">
              <a:lnSpc>
                <a:spcPct val="90000"/>
              </a:lnSpc>
              <a:spcBef>
                <a:spcPts val="500"/>
              </a:spcBef>
              <a:spcAft>
                <a:spcPts val="0"/>
              </a:spcAft>
              <a:buClr>
                <a:srgbClr val="2B7434"/>
              </a:buClr>
              <a:buSzPts val="1530"/>
              <a:buFont typeface="Noto Sans Symbols"/>
              <a:buChar char="❖"/>
              <a:defRPr sz="1800">
                <a:solidFill>
                  <a:srgbClr val="3A3838"/>
                </a:solidFill>
              </a:defRPr>
            </a:lvl3pPr>
            <a:lvl4pPr marL="1828800" lvl="3" indent="-325755" algn="l">
              <a:lnSpc>
                <a:spcPct val="90000"/>
              </a:lnSpc>
              <a:spcBef>
                <a:spcPts val="500"/>
              </a:spcBef>
              <a:spcAft>
                <a:spcPts val="0"/>
              </a:spcAft>
              <a:buClr>
                <a:srgbClr val="2B7434"/>
              </a:buClr>
              <a:buSzPts val="1530"/>
              <a:buFont typeface="Noto Sans Symbols"/>
              <a:buChar char="❖"/>
              <a:defRPr sz="1800">
                <a:solidFill>
                  <a:srgbClr val="3A3838"/>
                </a:solidFill>
              </a:defRPr>
            </a:lvl4pPr>
            <a:lvl5pPr marL="2286000" lvl="4" indent="-325754" algn="l">
              <a:lnSpc>
                <a:spcPct val="90000"/>
              </a:lnSpc>
              <a:spcBef>
                <a:spcPts val="500"/>
              </a:spcBef>
              <a:spcAft>
                <a:spcPts val="0"/>
              </a:spcAft>
              <a:buClr>
                <a:srgbClr val="2B7434"/>
              </a:buClr>
              <a:buSzPts val="1530"/>
              <a:buFont typeface="Noto Sans Symbols"/>
              <a:buChar char="❖"/>
              <a:defRPr sz="1800">
                <a:solidFill>
                  <a:srgbClr val="3A383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32"/>
          <p:cNvSpPr txBox="1"/>
          <p:nvPr/>
        </p:nvSpPr>
        <p:spPr>
          <a:xfrm>
            <a:off x="8931306" y="6106321"/>
            <a:ext cx="149218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400" b="0" i="0">
                <a:solidFill>
                  <a:schemeClr val="lt1"/>
                </a:solidFill>
                <a:latin typeface="Lato"/>
                <a:ea typeface="Lato"/>
                <a:cs typeface="Lato"/>
                <a:sym typeface="Lato"/>
              </a:rPr>
              <a:t>‹#›</a:t>
            </a:fld>
            <a:endParaRPr sz="1400" b="0" i="0">
              <a:solidFill>
                <a:schemeClr val="lt1"/>
              </a:solidFill>
              <a:latin typeface="Lato"/>
              <a:ea typeface="Lato"/>
              <a:cs typeface="Lato"/>
              <a:sym typeface="Lato"/>
            </a:endParaRPr>
          </a:p>
        </p:txBody>
      </p:sp>
      <p:sp>
        <p:nvSpPr>
          <p:cNvPr id="104" name="Google Shape;104;p32"/>
          <p:cNvSpPr txBox="1">
            <a:spLocks noGrp="1"/>
          </p:cNvSpPr>
          <p:nvPr>
            <p:ph type="title"/>
          </p:nvPr>
        </p:nvSpPr>
        <p:spPr>
          <a:xfrm>
            <a:off x="11151" y="1"/>
            <a:ext cx="12192000" cy="824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A3838"/>
              </a:buClr>
              <a:buSzPts val="3200"/>
              <a:buFont typeface="Playfair Display Black"/>
              <a:buNone/>
              <a:defRPr sz="3200" b="1" i="0">
                <a:solidFill>
                  <a:srgbClr val="3A3838"/>
                </a:solidFill>
                <a:latin typeface="Playfair Display Black"/>
                <a:ea typeface="Playfair Display Black"/>
                <a:cs typeface="Playfair Display Black"/>
                <a:sym typeface="Playfair Display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2"/>
          <p:cNvSpPr txBox="1">
            <a:spLocks noGrp="1"/>
          </p:cNvSpPr>
          <p:nvPr>
            <p:ph type="body" idx="5"/>
          </p:nvPr>
        </p:nvSpPr>
        <p:spPr>
          <a:xfrm>
            <a:off x="0" y="842548"/>
            <a:ext cx="12192000" cy="42428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57070"/>
              </a:buClr>
              <a:buSzPts val="2400"/>
              <a:buNone/>
              <a:defRPr sz="2400" b="1" i="0">
                <a:solidFill>
                  <a:srgbClr val="757070"/>
                </a:solidFill>
                <a:latin typeface="Playfair Display Black"/>
                <a:ea typeface="Playfair Display Black"/>
                <a:cs typeface="Playfair Display Black"/>
                <a:sym typeface="Playfair Display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3">
  <p:cSld name="Title and content 3">
    <p:spTree>
      <p:nvGrpSpPr>
        <p:cNvPr id="1" name="Shape 107"/>
        <p:cNvGrpSpPr/>
        <p:nvPr/>
      </p:nvGrpSpPr>
      <p:grpSpPr>
        <a:xfrm>
          <a:off x="0" y="0"/>
          <a:ext cx="0" cy="0"/>
          <a:chOff x="0" y="0"/>
          <a:chExt cx="0" cy="0"/>
        </a:xfrm>
      </p:grpSpPr>
      <p:grpSp>
        <p:nvGrpSpPr>
          <p:cNvPr id="108" name="Google Shape;108;p33"/>
          <p:cNvGrpSpPr/>
          <p:nvPr/>
        </p:nvGrpSpPr>
        <p:grpSpPr>
          <a:xfrm>
            <a:off x="-27732" y="5586761"/>
            <a:ext cx="12230883" cy="1271239"/>
            <a:chOff x="-27732" y="5586761"/>
            <a:chExt cx="12230883" cy="1271239"/>
          </a:xfrm>
        </p:grpSpPr>
        <p:pic>
          <p:nvPicPr>
            <p:cNvPr id="109" name="Google Shape;109;p33"/>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27732" y="5586761"/>
              <a:ext cx="12230883" cy="1271239"/>
            </a:xfrm>
            <a:prstGeom prst="rect">
              <a:avLst/>
            </a:prstGeom>
            <a:noFill/>
            <a:ln>
              <a:noFill/>
            </a:ln>
          </p:spPr>
        </p:pic>
        <p:pic>
          <p:nvPicPr>
            <p:cNvPr id="110" name="Google Shape;110;p33"/>
            <p:cNvPicPr preferRelativeResize="0"/>
            <p:nvPr/>
          </p:nvPicPr>
          <p:blipFill rotWithShape="1">
            <a:blip r:embed="rId3">
              <a:alphaModFix/>
            </a:blip>
            <a:srcRect/>
            <a:stretch/>
          </p:blipFill>
          <p:spPr>
            <a:xfrm>
              <a:off x="10526751" y="6106321"/>
              <a:ext cx="1464417" cy="413698"/>
            </a:xfrm>
            <a:prstGeom prst="rect">
              <a:avLst/>
            </a:prstGeom>
            <a:noFill/>
            <a:ln>
              <a:noFill/>
            </a:ln>
          </p:spPr>
        </p:pic>
      </p:grpSp>
      <p:sp>
        <p:nvSpPr>
          <p:cNvPr id="111" name="Google Shape;111;p33"/>
          <p:cNvSpPr txBox="1"/>
          <p:nvPr/>
        </p:nvSpPr>
        <p:spPr>
          <a:xfrm>
            <a:off x="8931306" y="6106321"/>
            <a:ext cx="149218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1400" b="0" i="0">
                <a:solidFill>
                  <a:schemeClr val="lt1"/>
                </a:solidFill>
                <a:latin typeface="Lato"/>
                <a:ea typeface="Lato"/>
                <a:cs typeface="Lato"/>
                <a:sym typeface="Lato"/>
              </a:rPr>
              <a:t>‹#›</a:t>
            </a:fld>
            <a:endParaRPr sz="1400" b="0" i="0">
              <a:solidFill>
                <a:schemeClr val="lt1"/>
              </a:solidFill>
              <a:latin typeface="Lato"/>
              <a:ea typeface="Lato"/>
              <a:cs typeface="Lato"/>
              <a:sym typeface="Lato"/>
            </a:endParaRPr>
          </a:p>
        </p:txBody>
      </p:sp>
      <p:sp>
        <p:nvSpPr>
          <p:cNvPr id="112" name="Google Shape;1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3"/>
          <p:cNvSpPr txBox="1">
            <a:spLocks noGrp="1"/>
          </p:cNvSpPr>
          <p:nvPr>
            <p:ph type="title"/>
          </p:nvPr>
        </p:nvSpPr>
        <p:spPr>
          <a:xfrm>
            <a:off x="11151" y="1"/>
            <a:ext cx="12192000" cy="824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A3838"/>
              </a:buClr>
              <a:buSzPts val="3200"/>
              <a:buFont typeface="Playfair Display Black"/>
              <a:buNone/>
              <a:defRPr sz="3200" b="1" i="0">
                <a:solidFill>
                  <a:srgbClr val="3A3838"/>
                </a:solidFill>
                <a:latin typeface="Playfair Display Black"/>
                <a:ea typeface="Playfair Display Black"/>
                <a:cs typeface="Playfair Display Black"/>
                <a:sym typeface="Playfair Display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3"/>
          <p:cNvSpPr txBox="1">
            <a:spLocks noGrp="1"/>
          </p:cNvSpPr>
          <p:nvPr>
            <p:ph type="body" idx="1"/>
          </p:nvPr>
        </p:nvSpPr>
        <p:spPr>
          <a:xfrm>
            <a:off x="0" y="842548"/>
            <a:ext cx="12192000" cy="42428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57070"/>
              </a:buClr>
              <a:buSzPts val="2400"/>
              <a:buNone/>
              <a:defRPr sz="2400" b="1" i="0">
                <a:solidFill>
                  <a:srgbClr val="757070"/>
                </a:solidFill>
                <a:latin typeface="Playfair Display Black"/>
                <a:ea typeface="Playfair Display Black"/>
                <a:cs typeface="Playfair Display Black"/>
                <a:sym typeface="Playfair Display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3"/>
          <p:cNvSpPr txBox="1">
            <a:spLocks noGrp="1"/>
          </p:cNvSpPr>
          <p:nvPr>
            <p:ph type="body" idx="2"/>
          </p:nvPr>
        </p:nvSpPr>
        <p:spPr>
          <a:xfrm>
            <a:off x="3192075" y="2126234"/>
            <a:ext cx="2863850" cy="1306654"/>
          </a:xfrm>
          <a:prstGeom prst="rect">
            <a:avLst/>
          </a:prstGeom>
          <a:solidFill>
            <a:srgbClr val="BCCB2A"/>
          </a:solidFill>
          <a:ln w="28575" cap="flat" cmpd="sng">
            <a:solidFill>
              <a:srgbClr val="7F7F7F"/>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2"/>
              </a:buClr>
              <a:buSzPts val="1800"/>
              <a:buNone/>
              <a:defRPr sz="1800">
                <a:solidFill>
                  <a:schemeClr val="l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3"/>
          <p:cNvSpPr txBox="1">
            <a:spLocks noGrp="1"/>
          </p:cNvSpPr>
          <p:nvPr>
            <p:ph type="body" idx="3"/>
          </p:nvPr>
        </p:nvSpPr>
        <p:spPr>
          <a:xfrm>
            <a:off x="6169944" y="2126033"/>
            <a:ext cx="2863850" cy="1306654"/>
          </a:xfrm>
          <a:prstGeom prst="rect">
            <a:avLst/>
          </a:prstGeom>
          <a:solidFill>
            <a:srgbClr val="83A92C"/>
          </a:solidFill>
          <a:ln w="28575" cap="flat" cmpd="sng">
            <a:solidFill>
              <a:srgbClr val="7F7F7F"/>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2"/>
              </a:buClr>
              <a:buSzPts val="1800"/>
              <a:buNone/>
              <a:defRPr sz="1800">
                <a:solidFill>
                  <a:schemeClr val="l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3"/>
          <p:cNvSpPr txBox="1">
            <a:spLocks noGrp="1"/>
          </p:cNvSpPr>
          <p:nvPr>
            <p:ph type="body" idx="4"/>
          </p:nvPr>
        </p:nvSpPr>
        <p:spPr>
          <a:xfrm>
            <a:off x="3192075" y="3546475"/>
            <a:ext cx="2863850" cy="1306654"/>
          </a:xfrm>
          <a:prstGeom prst="rect">
            <a:avLst/>
          </a:prstGeom>
          <a:solidFill>
            <a:srgbClr val="548135"/>
          </a:solidFill>
          <a:ln w="28575" cap="flat" cmpd="sng">
            <a:solidFill>
              <a:srgbClr val="7F7F7F"/>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2"/>
              </a:buClr>
              <a:buSzPts val="1800"/>
              <a:buNone/>
              <a:defRPr sz="1800">
                <a:solidFill>
                  <a:schemeClr val="l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3"/>
          <p:cNvSpPr txBox="1">
            <a:spLocks noGrp="1"/>
          </p:cNvSpPr>
          <p:nvPr>
            <p:ph type="body" idx="5"/>
          </p:nvPr>
        </p:nvSpPr>
        <p:spPr>
          <a:xfrm>
            <a:off x="6169944" y="3548569"/>
            <a:ext cx="2863850" cy="1306654"/>
          </a:xfrm>
          <a:prstGeom prst="rect">
            <a:avLst/>
          </a:prstGeom>
          <a:solidFill>
            <a:srgbClr val="2B7434"/>
          </a:solidFill>
          <a:ln w="28575" cap="flat" cmpd="sng">
            <a:solidFill>
              <a:srgbClr val="7F7F7F"/>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2"/>
              </a:buClr>
              <a:buSzPts val="1800"/>
              <a:buNone/>
              <a:defRPr sz="1800">
                <a:solidFill>
                  <a:schemeClr val="l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15"/>
        <p:cNvGrpSpPr/>
        <p:nvPr/>
      </p:nvGrpSpPr>
      <p:grpSpPr>
        <a:xfrm>
          <a:off x="0" y="0"/>
          <a:ext cx="0" cy="0"/>
          <a:chOff x="0" y="0"/>
          <a:chExt cx="0" cy="0"/>
        </a:xfrm>
      </p:grpSpPr>
      <p:sp>
        <p:nvSpPr>
          <p:cNvPr id="16" name="Google Shape;16;p52"/>
          <p:cNvSpPr txBox="1">
            <a:spLocks noGrp="1"/>
          </p:cNvSpPr>
          <p:nvPr>
            <p:ph type="title"/>
          </p:nvPr>
        </p:nvSpPr>
        <p:spPr>
          <a:xfrm>
            <a:off x="609600" y="1132116"/>
            <a:ext cx="6597651" cy="64256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267200"/>
              </a:buClr>
              <a:buSzPts val="1800"/>
              <a:buFont typeface="Arial"/>
              <a:buNone/>
              <a:defRPr sz="1867" b="0" i="0" u="none" strike="noStrike" cap="none">
                <a:solidFill>
                  <a:srgbClr val="000000"/>
                </a:solidFill>
                <a:latin typeface="Raleway Thin"/>
                <a:ea typeface="Raleway Thin"/>
                <a:cs typeface="Raleway Thin"/>
                <a:sym typeface="Raleway Thin"/>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7" name="Google Shape;17;p52"/>
          <p:cNvSpPr txBox="1">
            <a:spLocks noGrp="1"/>
          </p:cNvSpPr>
          <p:nvPr>
            <p:ph type="body" idx="1"/>
          </p:nvPr>
        </p:nvSpPr>
        <p:spPr>
          <a:xfrm>
            <a:off x="609600" y="2020888"/>
            <a:ext cx="10972800" cy="4105275"/>
          </a:xfrm>
          <a:prstGeom prst="rect">
            <a:avLst/>
          </a:prstGeom>
          <a:noFill/>
          <a:ln>
            <a:noFill/>
          </a:ln>
        </p:spPr>
        <p:txBody>
          <a:bodyPr spcFirstLastPara="1" wrap="square" lIns="91425" tIns="45700" rIns="91425" bIns="45700" anchor="t" anchorCtr="0">
            <a:normAutofit/>
          </a:bodyPr>
          <a:lstStyle>
            <a:lvl1pPr marL="609585" marR="0" lvl="0" indent="-502907" algn="l" rtl="0">
              <a:lnSpc>
                <a:spcPct val="100000"/>
              </a:lnSpc>
              <a:spcBef>
                <a:spcPts val="2400"/>
              </a:spcBef>
              <a:spcAft>
                <a:spcPts val="0"/>
              </a:spcAft>
              <a:buClr>
                <a:srgbClr val="000000"/>
              </a:buClr>
              <a:buSzPts val="2340"/>
              <a:buFont typeface="Arial"/>
              <a:buChar char="•"/>
              <a:defRPr sz="1867" b="0" i="0" u="none" strike="noStrike" cap="none">
                <a:solidFill>
                  <a:srgbClr val="000000"/>
                </a:solidFill>
                <a:latin typeface="Raleway Thin"/>
                <a:ea typeface="Raleway Thin"/>
                <a:cs typeface="Raleway Thin"/>
                <a:sym typeface="Raleway Thin"/>
              </a:defRPr>
            </a:lvl1pPr>
            <a:lvl2pPr marL="1219170" marR="0" lvl="1" indent="-502907" algn="l" rtl="0">
              <a:lnSpc>
                <a:spcPct val="100000"/>
              </a:lnSpc>
              <a:spcBef>
                <a:spcPts val="800"/>
              </a:spcBef>
              <a:spcAft>
                <a:spcPts val="0"/>
              </a:spcAft>
              <a:buClr>
                <a:srgbClr val="000000"/>
              </a:buClr>
              <a:buSzPts val="2340"/>
              <a:buFont typeface="Arial"/>
              <a:buChar char="▪"/>
              <a:defRPr sz="1867" b="0" i="0" u="none" strike="noStrike" cap="none">
                <a:solidFill>
                  <a:srgbClr val="000000"/>
                </a:solidFill>
                <a:latin typeface="Arial"/>
                <a:ea typeface="Arial"/>
                <a:cs typeface="Arial"/>
                <a:sym typeface="Arial"/>
              </a:defRPr>
            </a:lvl2pPr>
            <a:lvl3pPr marL="1828754" marR="0" lvl="2" indent="-502906" algn="l" rtl="0">
              <a:lnSpc>
                <a:spcPct val="100000"/>
              </a:lnSpc>
              <a:spcBef>
                <a:spcPts val="800"/>
              </a:spcBef>
              <a:spcAft>
                <a:spcPts val="0"/>
              </a:spcAft>
              <a:buClr>
                <a:srgbClr val="000000"/>
              </a:buClr>
              <a:buSzPts val="2340"/>
              <a:buFont typeface="Arial"/>
              <a:buChar char="▪"/>
              <a:defRPr sz="1867" b="0" i="0" u="none" strike="noStrike" cap="none">
                <a:solidFill>
                  <a:srgbClr val="000000"/>
                </a:solidFill>
                <a:latin typeface="Arial"/>
                <a:ea typeface="Arial"/>
                <a:cs typeface="Arial"/>
                <a:sym typeface="Arial"/>
              </a:defRPr>
            </a:lvl3pPr>
            <a:lvl4pPr marL="2438339" marR="0" lvl="3" indent="-502906" algn="l" rtl="0">
              <a:lnSpc>
                <a:spcPct val="100000"/>
              </a:lnSpc>
              <a:spcBef>
                <a:spcPts val="800"/>
              </a:spcBef>
              <a:spcAft>
                <a:spcPts val="0"/>
              </a:spcAft>
              <a:buClr>
                <a:srgbClr val="000000"/>
              </a:buClr>
              <a:buSzPts val="2340"/>
              <a:buFont typeface="Arial"/>
              <a:buChar char="▪"/>
              <a:defRPr sz="1867" b="0" i="0" u="none" strike="noStrike" cap="none">
                <a:solidFill>
                  <a:srgbClr val="000000"/>
                </a:solidFill>
                <a:latin typeface="Arial"/>
                <a:ea typeface="Arial"/>
                <a:cs typeface="Arial"/>
                <a:sym typeface="Arial"/>
              </a:defRPr>
            </a:lvl4pPr>
            <a:lvl5pPr marL="3047924" marR="0" lvl="4" indent="-425861" algn="l" rtl="0">
              <a:lnSpc>
                <a:spcPct val="100000"/>
              </a:lnSpc>
              <a:spcBef>
                <a:spcPts val="800"/>
              </a:spcBef>
              <a:spcAft>
                <a:spcPts val="0"/>
              </a:spcAft>
              <a:buClr>
                <a:srgbClr val="000000"/>
              </a:buClr>
              <a:buSzPts val="1430"/>
              <a:buFont typeface="Arial"/>
              <a:buChar char="▪"/>
              <a:defRPr sz="1867" b="0" i="0" u="none" strike="noStrike" cap="none">
                <a:solidFill>
                  <a:srgbClr val="000000"/>
                </a:solidFill>
                <a:latin typeface="Arial"/>
                <a:ea typeface="Arial"/>
                <a:cs typeface="Arial"/>
                <a:sym typeface="Arial"/>
              </a:defRPr>
            </a:lvl5pPr>
            <a:lvl6pPr marL="3657509" marR="0" lvl="5" indent="-502906" algn="l" rtl="0">
              <a:lnSpc>
                <a:spcPct val="100000"/>
              </a:lnSpc>
              <a:spcBef>
                <a:spcPts val="480"/>
              </a:spcBef>
              <a:spcAft>
                <a:spcPts val="0"/>
              </a:spcAft>
              <a:buClr>
                <a:srgbClr val="000000"/>
              </a:buClr>
              <a:buSzPts val="2340"/>
              <a:buFont typeface="Arial"/>
              <a:buChar char="▪"/>
              <a:defRPr sz="1867" b="0" i="0" u="none" strike="noStrike" cap="none">
                <a:solidFill>
                  <a:srgbClr val="000000"/>
                </a:solidFill>
                <a:latin typeface="Arial"/>
                <a:ea typeface="Arial"/>
                <a:cs typeface="Arial"/>
                <a:sym typeface="Arial"/>
              </a:defRPr>
            </a:lvl6pPr>
            <a:lvl7pPr marL="4267093" marR="0" lvl="6" indent="-502906" algn="l" rtl="0">
              <a:lnSpc>
                <a:spcPct val="100000"/>
              </a:lnSpc>
              <a:spcBef>
                <a:spcPts val="480"/>
              </a:spcBef>
              <a:spcAft>
                <a:spcPts val="0"/>
              </a:spcAft>
              <a:buClr>
                <a:srgbClr val="000000"/>
              </a:buClr>
              <a:buSzPts val="2340"/>
              <a:buFont typeface="Arial"/>
              <a:buChar char="▪"/>
              <a:defRPr sz="1867" b="0" i="0" u="none" strike="noStrike" cap="none">
                <a:solidFill>
                  <a:srgbClr val="000000"/>
                </a:solidFill>
                <a:latin typeface="Arial"/>
                <a:ea typeface="Arial"/>
                <a:cs typeface="Arial"/>
                <a:sym typeface="Arial"/>
              </a:defRPr>
            </a:lvl7pPr>
            <a:lvl8pPr marL="4876678" marR="0" lvl="7" indent="-502907" algn="l" rtl="0">
              <a:lnSpc>
                <a:spcPct val="100000"/>
              </a:lnSpc>
              <a:spcBef>
                <a:spcPts val="480"/>
              </a:spcBef>
              <a:spcAft>
                <a:spcPts val="0"/>
              </a:spcAft>
              <a:buClr>
                <a:srgbClr val="000000"/>
              </a:buClr>
              <a:buSzPts val="2340"/>
              <a:buFont typeface="Arial"/>
              <a:buChar char="▪"/>
              <a:defRPr sz="1867" b="0" i="0" u="none" strike="noStrike" cap="none">
                <a:solidFill>
                  <a:srgbClr val="000000"/>
                </a:solidFill>
                <a:latin typeface="Arial"/>
                <a:ea typeface="Arial"/>
                <a:cs typeface="Arial"/>
                <a:sym typeface="Arial"/>
              </a:defRPr>
            </a:lvl8pPr>
            <a:lvl9pPr marL="5486263" marR="0" lvl="8" indent="-502907" algn="l" rtl="0">
              <a:lnSpc>
                <a:spcPct val="100000"/>
              </a:lnSpc>
              <a:spcBef>
                <a:spcPts val="480"/>
              </a:spcBef>
              <a:spcAft>
                <a:spcPts val="0"/>
              </a:spcAft>
              <a:buClr>
                <a:srgbClr val="000000"/>
              </a:buClr>
              <a:buSzPts val="234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18" name="Google Shape;18;p52"/>
          <p:cNvSpPr txBox="1">
            <a:spLocks noGrp="1"/>
          </p:cNvSpPr>
          <p:nvPr>
            <p:ph type="dt" idx="10"/>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Raleway Thin"/>
                <a:ea typeface="Raleway Thin"/>
                <a:cs typeface="Raleway Thin"/>
                <a:sym typeface="Raleway Thin"/>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9" name="Google Shape;19;p52"/>
          <p:cNvSpPr txBox="1">
            <a:spLocks noGrp="1"/>
          </p:cNvSpPr>
          <p:nvPr>
            <p:ph type="ftr" idx="11"/>
          </p:nvPr>
        </p:nvSpPr>
        <p:spPr>
          <a:xfrm>
            <a:off x="609600" y="6356351"/>
            <a:ext cx="3860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Raleway Thin"/>
                <a:ea typeface="Raleway Thin"/>
                <a:cs typeface="Raleway Thin"/>
                <a:sym typeface="Raleway Thin"/>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709995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2EC5C-334C-4242-83AC-778104CDCEA5}" type="datetimeFigureOut">
              <a:rPr lang="fr-BE" smtClean="0"/>
              <a:t>14-11-24</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DC043BE7-2FC7-453F-8536-0137CBDAE7F0}" type="slidenum">
              <a:rPr lang="fr-BE" smtClean="0"/>
              <a:t>‹#›</a:t>
            </a:fld>
            <a:endParaRPr lang="fr-BE"/>
          </a:p>
        </p:txBody>
      </p:sp>
    </p:spTree>
    <p:extLst>
      <p:ext uri="{BB962C8B-B14F-4D97-AF65-F5344CB8AC3E}">
        <p14:creationId xmlns:p14="http://schemas.microsoft.com/office/powerpoint/2010/main" val="3471942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8EB"/>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Lato"/>
                <a:ea typeface="Lato"/>
                <a:cs typeface="Lato"/>
                <a:sym typeface="Lato"/>
              </a:defRPr>
            </a:lvl1pPr>
            <a:lvl2pPr marL="0" marR="0" lvl="1" indent="0" algn="r" rtl="0">
              <a:spcBef>
                <a:spcPts val="0"/>
              </a:spcBef>
              <a:buNone/>
              <a:defRPr sz="1200" b="0" i="0" u="none" strike="noStrike" cap="none">
                <a:solidFill>
                  <a:srgbClr val="888888"/>
                </a:solidFill>
                <a:latin typeface="Lato"/>
                <a:ea typeface="Lato"/>
                <a:cs typeface="Lato"/>
                <a:sym typeface="Lato"/>
              </a:defRPr>
            </a:lvl2pPr>
            <a:lvl3pPr marL="0" marR="0" lvl="2" indent="0" algn="r" rtl="0">
              <a:spcBef>
                <a:spcPts val="0"/>
              </a:spcBef>
              <a:buNone/>
              <a:defRPr sz="1200" b="0" i="0" u="none" strike="noStrike" cap="none">
                <a:solidFill>
                  <a:srgbClr val="888888"/>
                </a:solidFill>
                <a:latin typeface="Lato"/>
                <a:ea typeface="Lato"/>
                <a:cs typeface="Lato"/>
                <a:sym typeface="Lato"/>
              </a:defRPr>
            </a:lvl3pPr>
            <a:lvl4pPr marL="0" marR="0" lvl="3" indent="0" algn="r" rtl="0">
              <a:spcBef>
                <a:spcPts val="0"/>
              </a:spcBef>
              <a:buNone/>
              <a:defRPr sz="1200" b="0" i="0" u="none" strike="noStrike" cap="none">
                <a:solidFill>
                  <a:srgbClr val="888888"/>
                </a:solidFill>
                <a:latin typeface="Lato"/>
                <a:ea typeface="Lato"/>
                <a:cs typeface="Lato"/>
                <a:sym typeface="Lato"/>
              </a:defRPr>
            </a:lvl4pPr>
            <a:lvl5pPr marL="0" marR="0" lvl="4" indent="0" algn="r" rtl="0">
              <a:spcBef>
                <a:spcPts val="0"/>
              </a:spcBef>
              <a:buNone/>
              <a:defRPr sz="1200" b="0" i="0" u="none" strike="noStrike" cap="none">
                <a:solidFill>
                  <a:srgbClr val="888888"/>
                </a:solidFill>
                <a:latin typeface="Lato"/>
                <a:ea typeface="Lato"/>
                <a:cs typeface="Lato"/>
                <a:sym typeface="Lato"/>
              </a:defRPr>
            </a:lvl5pPr>
            <a:lvl6pPr marL="0" marR="0" lvl="5" indent="0" algn="r" rtl="0">
              <a:spcBef>
                <a:spcPts val="0"/>
              </a:spcBef>
              <a:buNone/>
              <a:defRPr sz="1200" b="0" i="0" u="none" strike="noStrike" cap="none">
                <a:solidFill>
                  <a:srgbClr val="888888"/>
                </a:solidFill>
                <a:latin typeface="Lato"/>
                <a:ea typeface="Lato"/>
                <a:cs typeface="Lato"/>
                <a:sym typeface="Lato"/>
              </a:defRPr>
            </a:lvl6pPr>
            <a:lvl7pPr marL="0" marR="0" lvl="6" indent="0" algn="r" rtl="0">
              <a:spcBef>
                <a:spcPts val="0"/>
              </a:spcBef>
              <a:buNone/>
              <a:defRPr sz="1200" b="0" i="0" u="none" strike="noStrike" cap="none">
                <a:solidFill>
                  <a:srgbClr val="888888"/>
                </a:solidFill>
                <a:latin typeface="Lato"/>
                <a:ea typeface="Lato"/>
                <a:cs typeface="Lato"/>
                <a:sym typeface="Lato"/>
              </a:defRPr>
            </a:lvl7pPr>
            <a:lvl8pPr marL="0" marR="0" lvl="7" indent="0" algn="r" rtl="0">
              <a:spcBef>
                <a:spcPts val="0"/>
              </a:spcBef>
              <a:buNone/>
              <a:defRPr sz="1200" b="0" i="0" u="none" strike="noStrike" cap="none">
                <a:solidFill>
                  <a:srgbClr val="888888"/>
                </a:solidFill>
                <a:latin typeface="Lato"/>
                <a:ea typeface="Lato"/>
                <a:cs typeface="Lato"/>
                <a:sym typeface="Lato"/>
              </a:defRPr>
            </a:lvl8pPr>
            <a:lvl9pPr marL="0" marR="0" lvl="8" indent="0" algn="r" rtl="0">
              <a:spcBef>
                <a:spcPts val="0"/>
              </a:spcBef>
              <a:buNone/>
              <a:defRPr sz="12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15" name="Google Shape;15;p25"/>
          <p:cNvGrpSpPr/>
          <p:nvPr/>
        </p:nvGrpSpPr>
        <p:grpSpPr>
          <a:xfrm>
            <a:off x="-27732" y="5586761"/>
            <a:ext cx="12230883" cy="1271239"/>
            <a:chOff x="-27732" y="5586761"/>
            <a:chExt cx="12230883" cy="1271239"/>
          </a:xfrm>
        </p:grpSpPr>
        <p:pic>
          <p:nvPicPr>
            <p:cNvPr id="16" name="Google Shape;16;p25"/>
            <p:cNvPicPr preferRelativeResize="0"/>
            <p:nvPr/>
          </p:nvPicPr>
          <p:blipFill rotWithShape="1">
            <a:blip r:embed="rId11" cstate="hqprint">
              <a:alphaModFix/>
              <a:extLst>
                <a:ext uri="{28A0092B-C50C-407E-A947-70E740481C1C}">
                  <a14:useLocalDpi xmlns:a14="http://schemas.microsoft.com/office/drawing/2010/main"/>
                </a:ext>
              </a:extLst>
            </a:blip>
            <a:srcRect/>
            <a:stretch/>
          </p:blipFill>
          <p:spPr>
            <a:xfrm>
              <a:off x="-27732" y="5586761"/>
              <a:ext cx="12230883" cy="1271239"/>
            </a:xfrm>
            <a:prstGeom prst="rect">
              <a:avLst/>
            </a:prstGeom>
            <a:noFill/>
            <a:ln>
              <a:noFill/>
            </a:ln>
          </p:spPr>
        </p:pic>
        <p:pic>
          <p:nvPicPr>
            <p:cNvPr id="17" name="Google Shape;17;p25"/>
            <p:cNvPicPr preferRelativeResize="0"/>
            <p:nvPr/>
          </p:nvPicPr>
          <p:blipFill rotWithShape="1">
            <a:blip r:embed="rId12">
              <a:alphaModFix/>
            </a:blip>
            <a:srcRect/>
            <a:stretch/>
          </p:blipFill>
          <p:spPr>
            <a:xfrm>
              <a:off x="10526751" y="6106321"/>
              <a:ext cx="1464417" cy="413698"/>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txBox="1">
            <a:spLocks noGrp="1"/>
          </p:cNvSpPr>
          <p:nvPr>
            <p:ph type="ctrTitle"/>
          </p:nvPr>
        </p:nvSpPr>
        <p:spPr>
          <a:xfrm>
            <a:off x="1207008" y="2185416"/>
            <a:ext cx="9665208" cy="168313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3600"/>
              <a:buFont typeface="Playfair Display Black"/>
              <a:buNone/>
            </a:pPr>
            <a:br>
              <a:rPr lang="fr-BE" dirty="0"/>
            </a:br>
            <a:r>
              <a:rPr lang="fr-BE" sz="4900" dirty="0">
                <a:solidFill>
                  <a:srgbClr val="2B7434"/>
                </a:solidFill>
                <a:latin typeface="Arial Nova" panose="020B0504020202020204" pitchFamily="34" charset="0"/>
              </a:rPr>
              <a:t>Strict protection vs </a:t>
            </a:r>
            <a:r>
              <a:rPr lang="fr-BE" sz="4900" dirty="0" err="1">
                <a:solidFill>
                  <a:srgbClr val="2B7434"/>
                </a:solidFill>
                <a:latin typeface="Arial Nova" panose="020B0504020202020204" pitchFamily="34" charset="0"/>
              </a:rPr>
              <a:t>biodiversity</a:t>
            </a:r>
            <a:r>
              <a:rPr lang="fr-BE" sz="4900" dirty="0">
                <a:solidFill>
                  <a:srgbClr val="2B7434"/>
                </a:solidFill>
                <a:latin typeface="Arial Nova" panose="020B0504020202020204" pitchFamily="34" charset="0"/>
              </a:rPr>
              <a:t> conservation </a:t>
            </a:r>
            <a:endParaRPr b="0" i="1" dirty="0">
              <a:solidFill>
                <a:srgbClr val="2B7434"/>
              </a:solidFill>
              <a:latin typeface="Arial Nova" panose="020B0504020202020204" pitchFamily="34" charset="0"/>
            </a:endParaRPr>
          </a:p>
        </p:txBody>
      </p:sp>
      <p:sp>
        <p:nvSpPr>
          <p:cNvPr id="124" name="Google Shape;124;p1"/>
          <p:cNvSpPr txBox="1">
            <a:spLocks noGrp="1"/>
          </p:cNvSpPr>
          <p:nvPr>
            <p:ph type="subTitle" idx="1"/>
          </p:nvPr>
        </p:nvSpPr>
        <p:spPr>
          <a:xfrm>
            <a:off x="0" y="3960626"/>
            <a:ext cx="12192000" cy="10174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fr-BE" dirty="0"/>
              <a:t>Delphine Dupeux, Director-European </a:t>
            </a:r>
            <a:r>
              <a:rPr lang="fr-BE" dirty="0" err="1"/>
              <a:t>Affairs</a:t>
            </a:r>
            <a:r>
              <a:rPr lang="fr-BE" dirty="0"/>
              <a:t> </a:t>
            </a:r>
          </a:p>
          <a:p>
            <a:pPr marL="0" lvl="0" indent="0" algn="ctr" rtl="0">
              <a:lnSpc>
                <a:spcPct val="90000"/>
              </a:lnSpc>
              <a:spcBef>
                <a:spcPts val="0"/>
              </a:spcBef>
              <a:spcAft>
                <a:spcPts val="0"/>
              </a:spcAft>
              <a:buClr>
                <a:schemeClr val="dk1"/>
              </a:buClr>
              <a:buSzPts val="1800"/>
              <a:buNone/>
            </a:pPr>
            <a:r>
              <a:rPr lang="fr-BE" dirty="0"/>
              <a:t>European Landowners Organisation (ELO)</a:t>
            </a:r>
          </a:p>
          <a:p>
            <a:pPr marL="0" lvl="0" indent="0" algn="ctr" rtl="0">
              <a:lnSpc>
                <a:spcPct val="90000"/>
              </a:lnSpc>
              <a:spcBef>
                <a:spcPts val="0"/>
              </a:spcBef>
              <a:spcAft>
                <a:spcPts val="0"/>
              </a:spcAft>
              <a:buClr>
                <a:schemeClr val="dk1"/>
              </a:buClr>
              <a:buSzPts val="1800"/>
              <a:buNone/>
            </a:pPr>
            <a:r>
              <a:rPr lang="fr-BE" dirty="0"/>
              <a:t>Delphine.dupeux@elo.org</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xfrm>
            <a:off x="-91440" y="592921"/>
            <a:ext cx="12192000" cy="8244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3A3838"/>
              </a:buClr>
              <a:buSzPts val="3200"/>
              <a:buFont typeface="Playfair Display Black"/>
              <a:buNone/>
            </a:pPr>
            <a:r>
              <a:rPr lang="fr-BE" sz="4400" dirty="0">
                <a:solidFill>
                  <a:srgbClr val="2B7434"/>
                </a:solidFill>
                <a:latin typeface="Arial Nova" panose="020B0504020202020204" pitchFamily="34" charset="0"/>
              </a:rPr>
              <a:t>EU Biodiversity 2030 </a:t>
            </a:r>
            <a:br>
              <a:rPr lang="en" sz="4400" dirty="0">
                <a:solidFill>
                  <a:srgbClr val="2B7434"/>
                </a:solidFill>
                <a:latin typeface="Arial Nova" panose="020B0504020202020204" pitchFamily="34" charset="0"/>
              </a:rPr>
            </a:br>
            <a:r>
              <a:rPr lang="fr-BE" sz="4400" dirty="0">
                <a:solidFill>
                  <a:srgbClr val="2B7434"/>
                </a:solidFill>
                <a:latin typeface="Arial Nova" panose="020B0504020202020204" pitchFamily="34" charset="0"/>
              </a:rPr>
              <a:t> </a:t>
            </a:r>
            <a:r>
              <a:rPr lang="fr-BE" sz="4400" i="1" dirty="0">
                <a:solidFill>
                  <a:srgbClr val="2B7434"/>
                </a:solidFill>
                <a:latin typeface="Arial Nova" panose="020B0504020202020204" pitchFamily="34" charset="0"/>
              </a:rPr>
              <a:t>Are </a:t>
            </a:r>
            <a:r>
              <a:rPr lang="fr-BE" sz="4400" i="1" dirty="0" err="1">
                <a:solidFill>
                  <a:srgbClr val="2B7434"/>
                </a:solidFill>
                <a:latin typeface="Arial Nova" panose="020B0504020202020204" pitchFamily="34" charset="0"/>
              </a:rPr>
              <a:t>we</a:t>
            </a:r>
            <a:r>
              <a:rPr lang="fr-BE" sz="4400" i="1" dirty="0">
                <a:solidFill>
                  <a:srgbClr val="2B7434"/>
                </a:solidFill>
                <a:latin typeface="Arial Nova" panose="020B0504020202020204" pitchFamily="34" charset="0"/>
              </a:rPr>
              <a:t> </a:t>
            </a:r>
            <a:r>
              <a:rPr lang="fr-BE" sz="4400" i="1" dirty="0" err="1">
                <a:solidFill>
                  <a:srgbClr val="2B7434"/>
                </a:solidFill>
                <a:latin typeface="Arial Nova" panose="020B0504020202020204" pitchFamily="34" charset="0"/>
              </a:rPr>
              <a:t>missing</a:t>
            </a:r>
            <a:r>
              <a:rPr lang="fr-BE" sz="4400" i="1" dirty="0">
                <a:solidFill>
                  <a:srgbClr val="2B7434"/>
                </a:solidFill>
                <a:latin typeface="Arial Nova" panose="020B0504020202020204" pitchFamily="34" charset="0"/>
              </a:rPr>
              <a:t> the </a:t>
            </a:r>
            <a:r>
              <a:rPr lang="fr-BE" sz="4400" i="1" dirty="0" err="1">
                <a:solidFill>
                  <a:srgbClr val="2B7434"/>
                </a:solidFill>
                <a:latin typeface="Arial Nova" panose="020B0504020202020204" pitchFamily="34" charset="0"/>
              </a:rPr>
              <a:t>target</a:t>
            </a:r>
            <a:r>
              <a:rPr lang="fr-BE" sz="4400" i="1" dirty="0">
                <a:solidFill>
                  <a:srgbClr val="2B7434"/>
                </a:solidFill>
                <a:latin typeface="Arial Nova" panose="020B0504020202020204" pitchFamily="34" charset="0"/>
              </a:rPr>
              <a:t> ?</a:t>
            </a:r>
            <a:endParaRPr sz="4400" i="1" dirty="0">
              <a:solidFill>
                <a:srgbClr val="2B7434"/>
              </a:solidFill>
              <a:latin typeface="Arial Nova" panose="020B0504020202020204" pitchFamily="34" charset="0"/>
            </a:endParaRPr>
          </a:p>
        </p:txBody>
      </p:sp>
      <p:sp>
        <p:nvSpPr>
          <p:cNvPr id="227" name="Google Shape;22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2024</a:t>
            </a:r>
            <a:endParaRPr/>
          </a:p>
        </p:txBody>
      </p:sp>
      <p:pic>
        <p:nvPicPr>
          <p:cNvPr id="6" name="Picture 5">
            <a:extLst>
              <a:ext uri="{FF2B5EF4-FFF2-40B4-BE49-F238E27FC236}">
                <a16:creationId xmlns:a16="http://schemas.microsoft.com/office/drawing/2014/main" id="{D0D6DB38-EAD4-B815-EE30-1D57B389FBD1}"/>
              </a:ext>
            </a:extLst>
          </p:cNvPr>
          <p:cNvPicPr>
            <a:picLocks noChangeAspect="1"/>
          </p:cNvPicPr>
          <p:nvPr/>
        </p:nvPicPr>
        <p:blipFill>
          <a:blip r:embed="rId3"/>
          <a:stretch>
            <a:fillRect/>
          </a:stretch>
        </p:blipFill>
        <p:spPr>
          <a:xfrm>
            <a:off x="3511427" y="1682497"/>
            <a:ext cx="5169145" cy="38718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888BB109-3D4A-D321-6209-3945B0CAFEE1}"/>
            </a:ext>
          </a:extLst>
        </p:cNvPr>
        <p:cNvGrpSpPr/>
        <p:nvPr/>
      </p:nvGrpSpPr>
      <p:grpSpPr>
        <a:xfrm>
          <a:off x="0" y="0"/>
          <a:ext cx="0" cy="0"/>
          <a:chOff x="0" y="0"/>
          <a:chExt cx="0" cy="0"/>
        </a:xfrm>
      </p:grpSpPr>
      <p:sp>
        <p:nvSpPr>
          <p:cNvPr id="226" name="Google Shape;226;p6">
            <a:extLst>
              <a:ext uri="{FF2B5EF4-FFF2-40B4-BE49-F238E27FC236}">
                <a16:creationId xmlns:a16="http://schemas.microsoft.com/office/drawing/2014/main" id="{40DED355-3FC1-9C18-9196-8F7F88B550AB}"/>
              </a:ext>
            </a:extLst>
          </p:cNvPr>
          <p:cNvSpPr txBox="1">
            <a:spLocks noGrp="1"/>
          </p:cNvSpPr>
          <p:nvPr>
            <p:ph type="title"/>
          </p:nvPr>
        </p:nvSpPr>
        <p:spPr>
          <a:xfrm>
            <a:off x="0" y="793776"/>
            <a:ext cx="12192000" cy="8244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3A3838"/>
              </a:buClr>
              <a:buSzPts val="3200"/>
              <a:buFont typeface="Playfair Display Black"/>
              <a:buNone/>
            </a:pPr>
            <a:r>
              <a:rPr lang="fr-BE" sz="4400" dirty="0">
                <a:solidFill>
                  <a:srgbClr val="2B7434"/>
                </a:solidFill>
                <a:latin typeface="Arial Nova" panose="020B0504020202020204" pitchFamily="34" charset="0"/>
              </a:rPr>
              <a:t>EU Biodiversity 2030 </a:t>
            </a:r>
            <a:br>
              <a:rPr lang="en" sz="4400" dirty="0">
                <a:solidFill>
                  <a:srgbClr val="2B7434"/>
                </a:solidFill>
                <a:latin typeface="Arial Nova" panose="020B0504020202020204" pitchFamily="34" charset="0"/>
              </a:rPr>
            </a:br>
            <a:r>
              <a:rPr lang="fr-BE" sz="4400" dirty="0">
                <a:solidFill>
                  <a:srgbClr val="2B7434"/>
                </a:solidFill>
                <a:latin typeface="Arial Nova" panose="020B0504020202020204" pitchFamily="34" charset="0"/>
              </a:rPr>
              <a:t> </a:t>
            </a:r>
            <a:endParaRPr sz="4400" dirty="0">
              <a:solidFill>
                <a:srgbClr val="2B7434"/>
              </a:solidFill>
              <a:latin typeface="Arial Nova" panose="020B0504020202020204" pitchFamily="34" charset="0"/>
            </a:endParaRPr>
          </a:p>
        </p:txBody>
      </p:sp>
      <p:sp>
        <p:nvSpPr>
          <p:cNvPr id="227" name="Google Shape;227;p6">
            <a:extLst>
              <a:ext uri="{FF2B5EF4-FFF2-40B4-BE49-F238E27FC236}">
                <a16:creationId xmlns:a16="http://schemas.microsoft.com/office/drawing/2014/main" id="{9B313154-B553-4647-5285-978F7C70A752}"/>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2024</a:t>
            </a:r>
            <a:endParaRPr/>
          </a:p>
        </p:txBody>
      </p:sp>
      <p:sp>
        <p:nvSpPr>
          <p:cNvPr id="228" name="Google Shape;228;p6">
            <a:extLst>
              <a:ext uri="{FF2B5EF4-FFF2-40B4-BE49-F238E27FC236}">
                <a16:creationId xmlns:a16="http://schemas.microsoft.com/office/drawing/2014/main" id="{31B5A280-DD99-08AC-BFBE-60919BA46E42}"/>
              </a:ext>
            </a:extLst>
          </p:cNvPr>
          <p:cNvSpPr txBox="1">
            <a:spLocks noGrp="1"/>
          </p:cNvSpPr>
          <p:nvPr>
            <p:ph type="body" idx="1"/>
          </p:nvPr>
        </p:nvSpPr>
        <p:spPr>
          <a:xfrm>
            <a:off x="3288739" y="1231540"/>
            <a:ext cx="5326145" cy="424283"/>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90000"/>
              </a:lnSpc>
              <a:spcBef>
                <a:spcPts val="0"/>
              </a:spcBef>
              <a:spcAft>
                <a:spcPts val="0"/>
              </a:spcAft>
              <a:buClr>
                <a:srgbClr val="757070"/>
              </a:buClr>
              <a:buSzPts val="2400"/>
              <a:buNone/>
            </a:pPr>
            <a:r>
              <a:rPr lang="en-GB" sz="4400" dirty="0">
                <a:solidFill>
                  <a:srgbClr val="2B7434"/>
                </a:solidFill>
                <a:latin typeface="Arial Nova" panose="020B0504020202020204" pitchFamily="34" charset="0"/>
              </a:rPr>
              <a:t>Some</a:t>
            </a:r>
            <a:r>
              <a:rPr lang="fr-BE" sz="4400" dirty="0">
                <a:solidFill>
                  <a:srgbClr val="2B7434"/>
                </a:solidFill>
                <a:latin typeface="Arial Nova" panose="020B0504020202020204" pitchFamily="34" charset="0"/>
              </a:rPr>
              <a:t> challenges…</a:t>
            </a:r>
          </a:p>
        </p:txBody>
      </p:sp>
      <p:grpSp>
        <p:nvGrpSpPr>
          <p:cNvPr id="256" name="Google Shape;256;p6">
            <a:extLst>
              <a:ext uri="{FF2B5EF4-FFF2-40B4-BE49-F238E27FC236}">
                <a16:creationId xmlns:a16="http://schemas.microsoft.com/office/drawing/2014/main" id="{F8718733-67D4-7C03-94B2-F844990BA91B}"/>
              </a:ext>
            </a:extLst>
          </p:cNvPr>
          <p:cNvGrpSpPr/>
          <p:nvPr/>
        </p:nvGrpSpPr>
        <p:grpSpPr>
          <a:xfrm>
            <a:off x="1556865" y="3260947"/>
            <a:ext cx="4420014" cy="1428324"/>
            <a:chOff x="990322" y="3278417"/>
            <a:chExt cx="3234640" cy="1060366"/>
          </a:xfrm>
        </p:grpSpPr>
        <p:sp>
          <p:nvSpPr>
            <p:cNvPr id="238" name="Google Shape;238;p6">
              <a:extLst>
                <a:ext uri="{FF2B5EF4-FFF2-40B4-BE49-F238E27FC236}">
                  <a16:creationId xmlns:a16="http://schemas.microsoft.com/office/drawing/2014/main" id="{B4263296-D144-D721-492E-72722A6A3D1D}"/>
                </a:ext>
              </a:extLst>
            </p:cNvPr>
            <p:cNvSpPr/>
            <p:nvPr/>
          </p:nvSpPr>
          <p:spPr>
            <a:xfrm>
              <a:off x="1020062" y="3503005"/>
              <a:ext cx="3204900" cy="835778"/>
            </a:xfrm>
            <a:prstGeom prst="homePlate">
              <a:avLst>
                <a:gd name="adj" fmla="val 50000"/>
              </a:avLst>
            </a:prstGeom>
            <a:solidFill>
              <a:srgbClr val="2B743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5E8E4E"/>
                </a:solidFill>
                <a:latin typeface="Calibri"/>
                <a:ea typeface="Calibri"/>
                <a:cs typeface="Calibri"/>
                <a:sym typeface="Calibri"/>
              </a:endParaRPr>
            </a:p>
          </p:txBody>
        </p:sp>
        <p:grpSp>
          <p:nvGrpSpPr>
            <p:cNvPr id="257" name="Google Shape;257;p6">
              <a:extLst>
                <a:ext uri="{FF2B5EF4-FFF2-40B4-BE49-F238E27FC236}">
                  <a16:creationId xmlns:a16="http://schemas.microsoft.com/office/drawing/2014/main" id="{A353908F-7B87-BB80-5E08-146488E55985}"/>
                </a:ext>
              </a:extLst>
            </p:cNvPr>
            <p:cNvGrpSpPr/>
            <p:nvPr/>
          </p:nvGrpSpPr>
          <p:grpSpPr>
            <a:xfrm>
              <a:off x="990322" y="3278417"/>
              <a:ext cx="2776840" cy="924044"/>
              <a:chOff x="990322" y="3278417"/>
              <a:chExt cx="2776840" cy="924044"/>
            </a:xfrm>
          </p:grpSpPr>
          <p:sp>
            <p:nvSpPr>
              <p:cNvPr id="258" name="Google Shape;258;p6">
                <a:extLst>
                  <a:ext uri="{FF2B5EF4-FFF2-40B4-BE49-F238E27FC236}">
                    <a16:creationId xmlns:a16="http://schemas.microsoft.com/office/drawing/2014/main" id="{386B9BBF-A0E3-B5BB-D230-4E40F2A54CE7}"/>
                  </a:ext>
                </a:extLst>
              </p:cNvPr>
              <p:cNvSpPr txBox="1"/>
              <p:nvPr/>
            </p:nvSpPr>
            <p:spPr>
              <a:xfrm>
                <a:off x="1020062" y="3618061"/>
                <a:ext cx="2747100" cy="5844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F2F2F2"/>
                  </a:buClr>
                  <a:buSzPts val="1800"/>
                  <a:buFont typeface="Lato"/>
                  <a:buNone/>
                </a:pPr>
                <a:r>
                  <a:rPr lang="fr-BE" sz="2400" dirty="0">
                    <a:solidFill>
                      <a:schemeClr val="bg1"/>
                    </a:solidFill>
                    <a:latin typeface="Arial Nova" panose="020B0504020202020204" pitchFamily="34" charset="0"/>
                    <a:ea typeface="Lato"/>
                    <a:cs typeface="Lato"/>
                    <a:sym typeface="Lato"/>
                  </a:rPr>
                  <a:t>Limited </a:t>
                </a:r>
                <a:r>
                  <a:rPr lang="fr-BE" sz="2400" dirty="0" err="1">
                    <a:solidFill>
                      <a:schemeClr val="bg1"/>
                    </a:solidFill>
                    <a:latin typeface="Arial Nova" panose="020B0504020202020204" pitchFamily="34" charset="0"/>
                    <a:ea typeface="Lato"/>
                    <a:cs typeface="Lato"/>
                    <a:sym typeface="Lato"/>
                  </a:rPr>
                  <a:t>funding</a:t>
                </a:r>
                <a:r>
                  <a:rPr lang="fr-BE" sz="2400" dirty="0">
                    <a:solidFill>
                      <a:schemeClr val="bg1"/>
                    </a:solidFill>
                    <a:latin typeface="Arial Nova" panose="020B0504020202020204" pitchFamily="34" charset="0"/>
                    <a:ea typeface="Lato"/>
                    <a:cs typeface="Lato"/>
                    <a:sym typeface="Lato"/>
                  </a:rPr>
                  <a:t> and </a:t>
                </a:r>
                <a:r>
                  <a:rPr lang="fr-BE" sz="2400" dirty="0" err="1">
                    <a:solidFill>
                      <a:schemeClr val="bg1"/>
                    </a:solidFill>
                    <a:latin typeface="Arial Nova" panose="020B0504020202020204" pitchFamily="34" charset="0"/>
                    <a:ea typeface="Lato"/>
                    <a:cs typeface="Lato"/>
                    <a:sym typeface="Lato"/>
                  </a:rPr>
                  <a:t>resources</a:t>
                </a:r>
                <a:r>
                  <a:rPr lang="fr-BE" sz="2400" dirty="0">
                    <a:solidFill>
                      <a:schemeClr val="bg1"/>
                    </a:solidFill>
                    <a:latin typeface="Arial Nova" panose="020B0504020202020204" pitchFamily="34" charset="0"/>
                    <a:ea typeface="Lato"/>
                    <a:cs typeface="Lato"/>
                    <a:sym typeface="Lato"/>
                  </a:rPr>
                  <a:t> </a:t>
                </a:r>
                <a:endParaRPr sz="2400" dirty="0">
                  <a:solidFill>
                    <a:schemeClr val="bg1"/>
                  </a:solidFill>
                  <a:latin typeface="Arial Nova" panose="020B0504020202020204" pitchFamily="34" charset="0"/>
                  <a:ea typeface="Lato"/>
                  <a:cs typeface="Lato"/>
                  <a:sym typeface="Lato"/>
                </a:endParaRPr>
              </a:p>
            </p:txBody>
          </p:sp>
          <p:sp>
            <p:nvSpPr>
              <p:cNvPr id="259" name="Google Shape;259;p6">
                <a:extLst>
                  <a:ext uri="{FF2B5EF4-FFF2-40B4-BE49-F238E27FC236}">
                    <a16:creationId xmlns:a16="http://schemas.microsoft.com/office/drawing/2014/main" id="{97EF91EF-8F01-872D-A53D-2879944E9DB8}"/>
                  </a:ext>
                </a:extLst>
              </p:cNvPr>
              <p:cNvSpPr txBox="1"/>
              <p:nvPr/>
            </p:nvSpPr>
            <p:spPr>
              <a:xfrm>
                <a:off x="990322" y="3278417"/>
                <a:ext cx="2747100" cy="388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F2F2F2"/>
                  </a:buClr>
                  <a:buSzPts val="2000"/>
                  <a:buFont typeface="Playfair Display Black"/>
                  <a:buNone/>
                </a:pPr>
                <a:endParaRPr sz="2000" b="1" dirty="0">
                  <a:solidFill>
                    <a:srgbClr val="F2F2F2"/>
                  </a:solidFill>
                  <a:latin typeface="Playfair Display Black"/>
                  <a:ea typeface="Playfair Display Black"/>
                  <a:cs typeface="Playfair Display Black"/>
                  <a:sym typeface="Playfair Display Black"/>
                </a:endParaRPr>
              </a:p>
            </p:txBody>
          </p:sp>
        </p:grpSp>
      </p:grpSp>
      <p:sp>
        <p:nvSpPr>
          <p:cNvPr id="236" name="Google Shape;236;p6">
            <a:extLst>
              <a:ext uri="{FF2B5EF4-FFF2-40B4-BE49-F238E27FC236}">
                <a16:creationId xmlns:a16="http://schemas.microsoft.com/office/drawing/2014/main" id="{7B22EDA6-1916-BB95-A481-67CFE83E4166}"/>
              </a:ext>
            </a:extLst>
          </p:cNvPr>
          <p:cNvSpPr/>
          <p:nvPr/>
        </p:nvSpPr>
        <p:spPr>
          <a:xfrm flipH="1">
            <a:off x="6425296" y="2024193"/>
            <a:ext cx="4379177" cy="1144800"/>
          </a:xfrm>
          <a:prstGeom prst="homePlate">
            <a:avLst>
              <a:gd name="adj" fmla="val 50000"/>
            </a:avLst>
          </a:prstGeom>
          <a:solidFill>
            <a:srgbClr val="83A92C"/>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1"/>
              </a:buClr>
              <a:buSzPts val="2400"/>
              <a:buFont typeface="Calibri"/>
              <a:buNone/>
            </a:pPr>
            <a:r>
              <a:rPr lang="fr-BE" sz="2400" i="0" u="none" strike="noStrike" cap="none" dirty="0" err="1">
                <a:solidFill>
                  <a:schemeClr val="bg1"/>
                </a:solidFill>
                <a:latin typeface="Arial Nova" panose="020B0504020202020204" pitchFamily="34" charset="0"/>
                <a:ea typeface="Calibri"/>
                <a:cs typeface="Calibri"/>
                <a:sym typeface="Calibri"/>
              </a:rPr>
              <a:t>Lack</a:t>
            </a:r>
            <a:r>
              <a:rPr lang="fr-BE" sz="2400" i="0" u="none" strike="noStrike" cap="none" dirty="0">
                <a:solidFill>
                  <a:schemeClr val="bg1"/>
                </a:solidFill>
                <a:latin typeface="Arial Nova" panose="020B0504020202020204" pitchFamily="34" charset="0"/>
                <a:ea typeface="Calibri"/>
                <a:cs typeface="Calibri"/>
                <a:sym typeface="Calibri"/>
              </a:rPr>
              <a:t> of coordination </a:t>
            </a:r>
            <a:r>
              <a:rPr lang="fr-BE" sz="2400" i="0" u="none" strike="noStrike" cap="none" dirty="0" err="1">
                <a:solidFill>
                  <a:schemeClr val="bg1"/>
                </a:solidFill>
                <a:latin typeface="Arial Nova" panose="020B0504020202020204" pitchFamily="34" charset="0"/>
                <a:ea typeface="Calibri"/>
                <a:cs typeface="Calibri"/>
                <a:sym typeface="Calibri"/>
              </a:rPr>
              <a:t>among</a:t>
            </a:r>
            <a:r>
              <a:rPr lang="fr-BE" sz="2400" i="0" u="none" strike="noStrike" cap="none" dirty="0">
                <a:solidFill>
                  <a:schemeClr val="bg1"/>
                </a:solidFill>
                <a:latin typeface="Arial Nova" panose="020B0504020202020204" pitchFamily="34" charset="0"/>
                <a:ea typeface="Calibri"/>
                <a:cs typeface="Calibri"/>
                <a:sym typeface="Calibri"/>
              </a:rPr>
              <a:t> </a:t>
            </a:r>
            <a:r>
              <a:rPr lang="fr-BE" sz="2400" i="0" u="none" strike="noStrike" cap="none" dirty="0" err="1">
                <a:solidFill>
                  <a:schemeClr val="bg1"/>
                </a:solidFill>
                <a:latin typeface="Arial Nova" panose="020B0504020202020204" pitchFamily="34" charset="0"/>
                <a:ea typeface="Calibri"/>
                <a:cs typeface="Calibri"/>
                <a:sym typeface="Calibri"/>
              </a:rPr>
              <a:t>Member</a:t>
            </a:r>
            <a:r>
              <a:rPr lang="fr-BE" sz="2400" i="0" u="none" strike="noStrike" cap="none" dirty="0">
                <a:solidFill>
                  <a:schemeClr val="bg1"/>
                </a:solidFill>
                <a:latin typeface="Arial Nova" panose="020B0504020202020204" pitchFamily="34" charset="0"/>
                <a:ea typeface="Calibri"/>
                <a:cs typeface="Calibri"/>
                <a:sym typeface="Calibri"/>
              </a:rPr>
              <a:t> States</a:t>
            </a:r>
            <a:endParaRPr sz="2400" i="0" u="none" strike="noStrike" cap="none" dirty="0">
              <a:solidFill>
                <a:schemeClr val="bg1"/>
              </a:solidFill>
              <a:latin typeface="Arial Nova" panose="020B0504020202020204" pitchFamily="34" charset="0"/>
              <a:ea typeface="Calibri"/>
              <a:cs typeface="Calibri"/>
              <a:sym typeface="Calibri"/>
            </a:endParaRPr>
          </a:p>
        </p:txBody>
      </p:sp>
      <p:sp>
        <p:nvSpPr>
          <p:cNvPr id="19" name="Google Shape;236;p6">
            <a:extLst>
              <a:ext uri="{FF2B5EF4-FFF2-40B4-BE49-F238E27FC236}">
                <a16:creationId xmlns:a16="http://schemas.microsoft.com/office/drawing/2014/main" id="{BA5E3920-734A-FF73-F3DC-8F0CFECAF8E3}"/>
              </a:ext>
            </a:extLst>
          </p:cNvPr>
          <p:cNvSpPr/>
          <p:nvPr/>
        </p:nvSpPr>
        <p:spPr>
          <a:xfrm flipH="1">
            <a:off x="6425297" y="3553969"/>
            <a:ext cx="4379177" cy="1144800"/>
          </a:xfrm>
          <a:prstGeom prst="homePlate">
            <a:avLst>
              <a:gd name="adj" fmla="val 50000"/>
            </a:avLst>
          </a:prstGeom>
          <a:solidFill>
            <a:srgbClr val="83A92C"/>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1"/>
              </a:buClr>
              <a:buSzPts val="2400"/>
              <a:buFont typeface="Calibri"/>
              <a:buNone/>
            </a:pPr>
            <a:r>
              <a:rPr lang="fr-BE" sz="2400" i="0" u="none" strike="noStrike" cap="none" dirty="0">
                <a:solidFill>
                  <a:schemeClr val="bg1"/>
                </a:solidFill>
                <a:latin typeface="Arial Nova" panose="020B0504020202020204" pitchFamily="34" charset="0"/>
                <a:ea typeface="Calibri"/>
                <a:cs typeface="Calibri"/>
                <a:sym typeface="Calibri"/>
              </a:rPr>
              <a:t>Insufficient stakeholder engagement</a:t>
            </a:r>
            <a:endParaRPr sz="2400" i="0" u="none" strike="noStrike" cap="none" dirty="0">
              <a:solidFill>
                <a:schemeClr val="bg1"/>
              </a:solidFill>
              <a:latin typeface="Arial Nova" panose="020B0504020202020204" pitchFamily="34" charset="0"/>
              <a:ea typeface="Calibri"/>
              <a:cs typeface="Calibri"/>
              <a:sym typeface="Calibri"/>
            </a:endParaRPr>
          </a:p>
        </p:txBody>
      </p:sp>
      <p:sp>
        <p:nvSpPr>
          <p:cNvPr id="234" name="Google Shape;234;p6">
            <a:extLst>
              <a:ext uri="{FF2B5EF4-FFF2-40B4-BE49-F238E27FC236}">
                <a16:creationId xmlns:a16="http://schemas.microsoft.com/office/drawing/2014/main" id="{8158E0E2-43B2-7C5B-584D-34E90C900C8A}"/>
              </a:ext>
            </a:extLst>
          </p:cNvPr>
          <p:cNvSpPr/>
          <p:nvPr/>
        </p:nvSpPr>
        <p:spPr>
          <a:xfrm>
            <a:off x="1556865" y="2115811"/>
            <a:ext cx="4509186" cy="1041641"/>
          </a:xfrm>
          <a:prstGeom prst="homePlate">
            <a:avLst>
              <a:gd name="adj" fmla="val 50000"/>
            </a:avLst>
          </a:prstGeom>
          <a:solidFill>
            <a:srgbClr val="BCCB2A"/>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dk1"/>
              </a:buClr>
              <a:buSzPts val="2400"/>
              <a:buFont typeface="Calibri"/>
              <a:buNone/>
            </a:pPr>
            <a:r>
              <a:rPr lang="fr-BE" sz="2400" i="0" u="none" strike="noStrike" cap="none" dirty="0" err="1">
                <a:solidFill>
                  <a:schemeClr val="bg1"/>
                </a:solidFill>
                <a:latin typeface="Arial Nova" panose="020B0504020202020204" pitchFamily="34" charset="0"/>
                <a:ea typeface="Calibri"/>
                <a:cs typeface="Calibri"/>
                <a:sym typeface="Calibri"/>
              </a:rPr>
              <a:t>Fragmented</a:t>
            </a:r>
            <a:r>
              <a:rPr lang="fr-BE" sz="2400" i="0" u="none" strike="noStrike" cap="none" dirty="0">
                <a:solidFill>
                  <a:schemeClr val="bg1"/>
                </a:solidFill>
                <a:latin typeface="Arial Nova" panose="020B0504020202020204" pitchFamily="34" charset="0"/>
                <a:ea typeface="Calibri"/>
                <a:cs typeface="Calibri"/>
                <a:sym typeface="Calibri"/>
              </a:rPr>
              <a:t> </a:t>
            </a:r>
            <a:r>
              <a:rPr lang="fr-BE" sz="2400" i="0" u="none" strike="noStrike" cap="none" dirty="0" err="1">
                <a:solidFill>
                  <a:schemeClr val="bg1"/>
                </a:solidFill>
                <a:latin typeface="Arial Nova" panose="020B0504020202020204" pitchFamily="34" charset="0"/>
                <a:ea typeface="Calibri"/>
                <a:cs typeface="Calibri"/>
                <a:sym typeface="Calibri"/>
              </a:rPr>
              <a:t>policies</a:t>
            </a:r>
            <a:r>
              <a:rPr lang="fr-BE" sz="2400" i="0" u="none" strike="noStrike" cap="none" dirty="0">
                <a:solidFill>
                  <a:schemeClr val="bg1"/>
                </a:solidFill>
                <a:latin typeface="Arial Nova" panose="020B0504020202020204" pitchFamily="34" charset="0"/>
                <a:ea typeface="Calibri"/>
                <a:cs typeface="Calibri"/>
                <a:sym typeface="Calibri"/>
              </a:rPr>
              <a:t> and </a:t>
            </a:r>
            <a:r>
              <a:rPr lang="fr-BE" sz="2400" i="0" u="none" strike="noStrike" cap="none" dirty="0" err="1">
                <a:solidFill>
                  <a:schemeClr val="bg1"/>
                </a:solidFill>
                <a:latin typeface="Arial Nova" panose="020B0504020202020204" pitchFamily="34" charset="0"/>
                <a:ea typeface="Calibri"/>
                <a:cs typeface="Calibri"/>
                <a:sym typeface="Calibri"/>
              </a:rPr>
              <a:t>regulations</a:t>
            </a:r>
            <a:r>
              <a:rPr lang="fr-BE" sz="2400" i="0" u="none" strike="noStrike" cap="none" dirty="0">
                <a:solidFill>
                  <a:schemeClr val="bg1"/>
                </a:solidFill>
                <a:latin typeface="Arial Nova" panose="020B0504020202020204" pitchFamily="34" charset="0"/>
                <a:ea typeface="Calibri"/>
                <a:cs typeface="Calibri"/>
                <a:sym typeface="Calibri"/>
              </a:rPr>
              <a:t> </a:t>
            </a:r>
            <a:endParaRPr sz="2400" i="0" u="none" strike="noStrike" cap="none" dirty="0">
              <a:solidFill>
                <a:schemeClr val="bg1"/>
              </a:solidFill>
              <a:latin typeface="Arial Nova" panose="020B0504020202020204" pitchFamily="34" charset="0"/>
              <a:ea typeface="Calibri"/>
              <a:cs typeface="Calibri"/>
              <a:sym typeface="Calibri"/>
            </a:endParaRPr>
          </a:p>
        </p:txBody>
      </p:sp>
    </p:spTree>
    <p:extLst>
      <p:ext uri="{BB962C8B-B14F-4D97-AF65-F5344CB8AC3E}">
        <p14:creationId xmlns:p14="http://schemas.microsoft.com/office/powerpoint/2010/main" val="4266381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2024</a:t>
            </a:r>
            <a:endParaRPr/>
          </a:p>
        </p:txBody>
      </p:sp>
      <p:sp>
        <p:nvSpPr>
          <p:cNvPr id="132" name="Google Shape;132;p2"/>
          <p:cNvSpPr txBox="1">
            <a:spLocks noGrp="1"/>
          </p:cNvSpPr>
          <p:nvPr>
            <p:ph type="body" idx="3"/>
          </p:nvPr>
        </p:nvSpPr>
        <p:spPr>
          <a:xfrm>
            <a:off x="4597352" y="3806524"/>
            <a:ext cx="2863850" cy="130665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595959"/>
              </a:buClr>
              <a:buSzPts val="1800"/>
              <a:buNone/>
            </a:pPr>
            <a:endParaRPr/>
          </a:p>
        </p:txBody>
      </p:sp>
      <p:pic>
        <p:nvPicPr>
          <p:cNvPr id="1028" name="Picture 4" descr="1+ Idée De Génie &amp; Idée GIFs animés et Stickers gratuits - Pixabay">
            <a:extLst>
              <a:ext uri="{FF2B5EF4-FFF2-40B4-BE49-F238E27FC236}">
                <a16:creationId xmlns:a16="http://schemas.microsoft.com/office/drawing/2014/main" id="{27DBD530-CB62-5480-403A-5B30E02A98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55891" y="1238864"/>
            <a:ext cx="4990998" cy="49909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Google Shape;130;p2">
            <a:extLst>
              <a:ext uri="{FF2B5EF4-FFF2-40B4-BE49-F238E27FC236}">
                <a16:creationId xmlns:a16="http://schemas.microsoft.com/office/drawing/2014/main" id="{0D34CE83-39A7-0C81-9F98-5C10EE41E118}"/>
              </a:ext>
            </a:extLst>
          </p:cNvPr>
          <p:cNvSpPr txBox="1">
            <a:spLocks noGrp="1"/>
          </p:cNvSpPr>
          <p:nvPr>
            <p:ph type="title"/>
          </p:nvPr>
        </p:nvSpPr>
        <p:spPr>
          <a:xfrm>
            <a:off x="138639" y="136525"/>
            <a:ext cx="12192000" cy="824400"/>
          </a:xfrm>
          <a:prstGeom prst="rect">
            <a:avLst/>
          </a:prstGeom>
          <a:noFill/>
          <a:ln>
            <a:noFill/>
          </a:ln>
        </p:spPr>
        <p:txBody>
          <a:bodyPr spcFirstLastPara="1" wrap="square" lIns="91425" tIns="45700" rIns="91425" bIns="45700" anchor="b" anchorCtr="0">
            <a:normAutofit/>
          </a:bodyPr>
          <a:lstStyle/>
          <a:p>
            <a:r>
              <a:rPr lang="fr-BE" sz="4400" dirty="0">
                <a:solidFill>
                  <a:srgbClr val="2B7434"/>
                </a:solidFill>
                <a:latin typeface="Arial Nova" panose="020B0504020202020204" pitchFamily="34" charset="0"/>
              </a:rPr>
              <a:t>Thinking out of box !! </a:t>
            </a:r>
            <a:endParaRPr sz="4400" dirty="0">
              <a:solidFill>
                <a:srgbClr val="2B7434"/>
              </a:solidFill>
              <a:latin typeface="Arial Nova" panose="020B0504020202020204" pitchFamily="34" charset="0"/>
            </a:endParaRPr>
          </a:p>
        </p:txBody>
      </p:sp>
    </p:spTree>
    <p:extLst>
      <p:ext uri="{BB962C8B-B14F-4D97-AF65-F5344CB8AC3E}">
        <p14:creationId xmlns:p14="http://schemas.microsoft.com/office/powerpoint/2010/main" val="2358277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A2F3342C-C050-B3E3-C5EA-6658EECC3127}"/>
              </a:ext>
            </a:extLst>
          </p:cNvPr>
          <p:cNvSpPr txBox="1"/>
          <p:nvPr/>
        </p:nvSpPr>
        <p:spPr>
          <a:xfrm>
            <a:off x="1668968" y="417997"/>
            <a:ext cx="8501192" cy="584775"/>
          </a:xfrm>
          <a:prstGeom prst="rect">
            <a:avLst/>
          </a:prstGeom>
          <a:noFill/>
        </p:spPr>
        <p:txBody>
          <a:bodyPr wrap="square" rtlCol="0">
            <a:spAutoFit/>
          </a:bodyPr>
          <a:lstStyle>
            <a:defPPr>
              <a:defRPr lang="en-US"/>
            </a:defPPr>
            <a:lvl1pPr algn="ctr">
              <a:defRPr sz="2800"/>
            </a:lvl1pPr>
          </a:lstStyle>
          <a:p>
            <a:r>
              <a:rPr lang="fr-BE" dirty="0"/>
              <a:t> </a:t>
            </a:r>
            <a:r>
              <a:rPr lang="fr-BE" sz="3200" b="1" kern="1200" dirty="0">
                <a:solidFill>
                  <a:srgbClr val="2B7434"/>
                </a:solidFill>
                <a:latin typeface="Arial Nova" panose="020B0504020202020204" pitchFamily="34" charset="0"/>
                <a:ea typeface="+mn-ea"/>
                <a:cs typeface="+mn-cs"/>
                <a:sym typeface="Playfair Display Black"/>
              </a:rPr>
              <a:t>TRADITIONAL CONSERVATION METHODS</a:t>
            </a:r>
            <a:endParaRPr lang="fr-BE" sz="4000" b="1" kern="1200" dirty="0">
              <a:solidFill>
                <a:srgbClr val="2B7434"/>
              </a:solidFill>
              <a:latin typeface="Arial Nova" panose="020B0504020202020204" pitchFamily="34" charset="0"/>
              <a:ea typeface="+mn-ea"/>
              <a:cs typeface="+mn-cs"/>
              <a:sym typeface="Playfair Display Black"/>
            </a:endParaRPr>
          </a:p>
        </p:txBody>
      </p:sp>
      <p:sp>
        <p:nvSpPr>
          <p:cNvPr id="4" name="ZoneTexte 3">
            <a:extLst>
              <a:ext uri="{FF2B5EF4-FFF2-40B4-BE49-F238E27FC236}">
                <a16:creationId xmlns:a16="http://schemas.microsoft.com/office/drawing/2014/main" id="{424D6778-89CC-EF50-8616-9A8DB7B2614B}"/>
              </a:ext>
            </a:extLst>
          </p:cNvPr>
          <p:cNvSpPr txBox="1"/>
          <p:nvPr/>
        </p:nvSpPr>
        <p:spPr>
          <a:xfrm>
            <a:off x="1492531" y="1231567"/>
            <a:ext cx="8854065" cy="2308324"/>
          </a:xfrm>
          <a:prstGeom prst="rect">
            <a:avLst/>
          </a:prstGeom>
          <a:noFill/>
        </p:spPr>
        <p:txBody>
          <a:bodyPr wrap="square" rtlCol="0">
            <a:spAutoFit/>
          </a:bodyPr>
          <a:lstStyle/>
          <a:p>
            <a:pPr algn="ctr"/>
            <a:r>
              <a:rPr lang="en-US" sz="2400" b="0" i="0" dirty="0">
                <a:solidFill>
                  <a:srgbClr val="222222"/>
                </a:solidFill>
                <a:effectLst/>
                <a:latin typeface="Arial Nova" panose="020B0504020202020204" pitchFamily="34" charset="0"/>
                <a:ea typeface="Open Sans" panose="020B0606030504020204" pitchFamily="34" charset="0"/>
                <a:cs typeface="Calibri" panose="020F0502020204030204" pitchFamily="34" charset="0"/>
              </a:rPr>
              <a:t>Protected area coverage is a measure easy to apply and to understand for policy-makers but does not account for biodiversity, ecosystem services and social equity within and around protected areas, nor for the connectivity between them. </a:t>
            </a:r>
          </a:p>
          <a:p>
            <a:pPr algn="ctr"/>
            <a:endParaRPr lang="en-US" sz="2400" dirty="0">
              <a:solidFill>
                <a:srgbClr val="222222"/>
              </a:solidFill>
              <a:latin typeface="Arial Nova" panose="020B0504020202020204" pitchFamily="34" charset="0"/>
              <a:ea typeface="Open Sans" panose="020B0606030504020204" pitchFamily="34" charset="0"/>
              <a:cs typeface="Calibri" panose="020F0502020204030204" pitchFamily="34" charset="0"/>
            </a:endParaRPr>
          </a:p>
          <a:p>
            <a:r>
              <a:rPr lang="en-US" sz="1200" b="0" i="1" dirty="0">
                <a:solidFill>
                  <a:srgbClr val="222222"/>
                </a:solidFill>
                <a:effectLst/>
                <a:latin typeface="Calibri" panose="020F0502020204030204" pitchFamily="34" charset="0"/>
                <a:ea typeface="Open Sans" panose="020B0606030504020204" pitchFamily="34" charset="0"/>
                <a:cs typeface="Calibri" panose="020F0502020204030204" pitchFamily="34" charset="0"/>
              </a:rPr>
              <a:t>Hoffmann, S. Challenges and opportunities of area-based conservation in reaching biodiversity and sustainability goals. </a:t>
            </a:r>
            <a:r>
              <a:rPr lang="en-US" sz="1200" b="0" i="1" dirty="0" err="1">
                <a:solidFill>
                  <a:srgbClr val="222222"/>
                </a:solidFill>
                <a:effectLst/>
                <a:latin typeface="Calibri" panose="020F0502020204030204" pitchFamily="34" charset="0"/>
                <a:ea typeface="Open Sans" panose="020B0606030504020204" pitchFamily="34" charset="0"/>
                <a:cs typeface="Calibri" panose="020F0502020204030204" pitchFamily="34" charset="0"/>
              </a:rPr>
              <a:t>Biodivers</a:t>
            </a:r>
            <a:r>
              <a:rPr lang="en-US" sz="1200" b="0" i="1" dirty="0">
                <a:solidFill>
                  <a:srgbClr val="222222"/>
                </a:solidFill>
                <a:effectLst/>
                <a:latin typeface="Calibri" panose="020F0502020204030204" pitchFamily="34" charset="0"/>
                <a:ea typeface="Open Sans" panose="020B0606030504020204" pitchFamily="34" charset="0"/>
                <a:cs typeface="Calibri" panose="020F0502020204030204" pitchFamily="34" charset="0"/>
              </a:rPr>
              <a:t> </a:t>
            </a:r>
            <a:r>
              <a:rPr lang="en-US" sz="1200" b="0" i="1" dirty="0" err="1">
                <a:solidFill>
                  <a:srgbClr val="222222"/>
                </a:solidFill>
                <a:effectLst/>
                <a:latin typeface="Calibri" panose="020F0502020204030204" pitchFamily="34" charset="0"/>
                <a:ea typeface="Open Sans" panose="020B0606030504020204" pitchFamily="34" charset="0"/>
                <a:cs typeface="Calibri" panose="020F0502020204030204" pitchFamily="34" charset="0"/>
              </a:rPr>
              <a:t>Conserv</a:t>
            </a:r>
            <a:r>
              <a:rPr lang="en-US" sz="1200" b="0" i="1" dirty="0">
                <a:solidFill>
                  <a:srgbClr val="222222"/>
                </a:solidFill>
                <a:effectLst/>
                <a:latin typeface="Calibri" panose="020F0502020204030204" pitchFamily="34" charset="0"/>
                <a:ea typeface="Open Sans" panose="020B0606030504020204" pitchFamily="34" charset="0"/>
                <a:cs typeface="Calibri" panose="020F0502020204030204" pitchFamily="34" charset="0"/>
              </a:rPr>
              <a:t> 31, 325–352 (2022)</a:t>
            </a:r>
            <a:endParaRPr lang="fr-BE" sz="1200" dirty="0">
              <a:latin typeface="Calibri" panose="020F0502020204030204" pitchFamily="34" charset="0"/>
              <a:ea typeface="Open Sans" panose="020B0606030504020204" pitchFamily="34" charset="0"/>
              <a:cs typeface="Calibri" panose="020F0502020204030204" pitchFamily="34" charset="0"/>
            </a:endParaRPr>
          </a:p>
        </p:txBody>
      </p:sp>
      <p:pic>
        <p:nvPicPr>
          <p:cNvPr id="3074" name="Picture 2" descr="Tool: Agree or Disagree About Collaboration - Synergy Commons">
            <a:extLst>
              <a:ext uri="{FF2B5EF4-FFF2-40B4-BE49-F238E27FC236}">
                <a16:creationId xmlns:a16="http://schemas.microsoft.com/office/drawing/2014/main" id="{F8E8089B-9362-0AF9-B5F1-8C438D686AD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41164" y="3429000"/>
            <a:ext cx="6514130" cy="219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76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4"/>
          <p:cNvSpPr txBox="1">
            <a:spLocks noGrp="1"/>
          </p:cNvSpPr>
          <p:nvPr>
            <p:ph type="title"/>
          </p:nvPr>
        </p:nvSpPr>
        <p:spPr>
          <a:xfrm>
            <a:off x="384048" y="603854"/>
            <a:ext cx="12192000" cy="824400"/>
          </a:xfrm>
          <a:prstGeom prst="rect">
            <a:avLst/>
          </a:prstGeom>
          <a:noFill/>
          <a:ln>
            <a:noFill/>
          </a:ln>
        </p:spPr>
        <p:txBody>
          <a:bodyPr spcFirstLastPara="1" wrap="square" lIns="91425" tIns="45700" rIns="91425" bIns="45700" anchor="b" anchorCtr="0">
            <a:normAutofit fontScale="90000"/>
          </a:bodyPr>
          <a:lstStyle/>
          <a:p>
            <a:pPr marL="0" lvl="0" indent="0"/>
            <a:r>
              <a:rPr lang="fr-BE" sz="4400" dirty="0" err="1">
                <a:solidFill>
                  <a:srgbClr val="2B7434"/>
                </a:solidFill>
                <a:latin typeface="Arial Nova" panose="020B0504020202020204" pitchFamily="34" charset="0"/>
              </a:rPr>
              <a:t>Going</a:t>
            </a:r>
            <a:r>
              <a:rPr lang="fr-BE" sz="4400" dirty="0">
                <a:solidFill>
                  <a:srgbClr val="2B7434"/>
                </a:solidFill>
                <a:latin typeface="Arial Nova" panose="020B0504020202020204" pitchFamily="34" charset="0"/>
              </a:rPr>
              <a:t> </a:t>
            </a:r>
            <a:r>
              <a:rPr lang="fr-BE" sz="4400" dirty="0" err="1">
                <a:solidFill>
                  <a:srgbClr val="2B7434"/>
                </a:solidFill>
                <a:latin typeface="Arial Nova" panose="020B0504020202020204" pitchFamily="34" charset="0"/>
              </a:rPr>
              <a:t>beyond</a:t>
            </a:r>
            <a:r>
              <a:rPr lang="fr-BE" sz="4400" dirty="0">
                <a:solidFill>
                  <a:srgbClr val="2B7434"/>
                </a:solidFill>
                <a:latin typeface="Arial Nova" panose="020B0504020202020204" pitchFamily="34" charset="0"/>
              </a:rPr>
              <a:t> </a:t>
            </a:r>
            <a:r>
              <a:rPr lang="fr-BE" sz="4400" dirty="0" err="1">
                <a:solidFill>
                  <a:srgbClr val="2B7434"/>
                </a:solidFill>
                <a:latin typeface="Arial Nova" panose="020B0504020202020204" pitchFamily="34" charset="0"/>
              </a:rPr>
              <a:t>protected</a:t>
            </a:r>
            <a:r>
              <a:rPr lang="fr-BE" sz="4400" dirty="0">
                <a:solidFill>
                  <a:srgbClr val="2B7434"/>
                </a:solidFill>
                <a:latin typeface="Arial Nova" panose="020B0504020202020204" pitchFamily="34" charset="0"/>
              </a:rPr>
              <a:t> areas </a:t>
            </a:r>
            <a:br>
              <a:rPr lang="fr-BE" sz="4400" dirty="0">
                <a:solidFill>
                  <a:srgbClr val="2B7434"/>
                </a:solidFill>
                <a:latin typeface="Arial Nova" panose="020B0504020202020204" pitchFamily="34" charset="0"/>
              </a:rPr>
            </a:br>
            <a:r>
              <a:rPr lang="fr-BE" sz="3600" dirty="0">
                <a:solidFill>
                  <a:srgbClr val="2B7434"/>
                </a:solidFill>
                <a:latin typeface="Arial Nova" panose="020B0504020202020204" pitchFamily="34" charset="0"/>
              </a:rPr>
              <a:t>How </a:t>
            </a:r>
            <a:r>
              <a:rPr lang="fr-BE" sz="3600" dirty="0" err="1">
                <a:solidFill>
                  <a:srgbClr val="2B7434"/>
                </a:solidFill>
                <a:latin typeface="Arial Nova" panose="020B0504020202020204" pitchFamily="34" charset="0"/>
              </a:rPr>
              <a:t>OECMs</a:t>
            </a:r>
            <a:r>
              <a:rPr lang="fr-BE" sz="3600" dirty="0">
                <a:solidFill>
                  <a:srgbClr val="2B7434"/>
                </a:solidFill>
                <a:latin typeface="Arial Nova" panose="020B0504020202020204" pitchFamily="34" charset="0"/>
              </a:rPr>
              <a:t> can help ? </a:t>
            </a:r>
            <a:endParaRPr sz="4400" dirty="0">
              <a:solidFill>
                <a:srgbClr val="2B7434"/>
              </a:solidFill>
              <a:latin typeface="Arial Nova" panose="020B0504020202020204" pitchFamily="34" charset="0"/>
            </a:endParaRPr>
          </a:p>
        </p:txBody>
      </p:sp>
      <p:sp>
        <p:nvSpPr>
          <p:cNvPr id="190" name="Google Shape;19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2024</a:t>
            </a:r>
            <a:endParaRPr/>
          </a:p>
        </p:txBody>
      </p:sp>
      <p:grpSp>
        <p:nvGrpSpPr>
          <p:cNvPr id="192" name="Google Shape;192;p4"/>
          <p:cNvGrpSpPr/>
          <p:nvPr/>
        </p:nvGrpSpPr>
        <p:grpSpPr>
          <a:xfrm>
            <a:off x="1390092" y="2129663"/>
            <a:ext cx="9311597" cy="1105468"/>
            <a:chOff x="1019361" y="1476681"/>
            <a:chExt cx="6983698" cy="829101"/>
          </a:xfrm>
        </p:grpSpPr>
        <p:sp>
          <p:nvSpPr>
            <p:cNvPr id="193" name="Google Shape;193;p4"/>
            <p:cNvSpPr/>
            <p:nvPr/>
          </p:nvSpPr>
          <p:spPr>
            <a:xfrm>
              <a:off x="3821267" y="1476681"/>
              <a:ext cx="4181792" cy="829101"/>
            </a:xfrm>
            <a:prstGeom prst="rect">
              <a:avLst/>
            </a:prstGeom>
            <a:solidFill>
              <a:srgbClr val="BCCB2A"/>
            </a:solidFill>
            <a:ln>
              <a:noFill/>
            </a:ln>
          </p:spPr>
          <p:txBody>
            <a:bodyPr spcFirstLastPara="1" wrap="square" lIns="121900" tIns="121900" rIns="121900" bIns="121900" anchor="ctr" anchorCtr="0">
              <a:noAutofit/>
            </a:bodyPr>
            <a:lstStyle/>
            <a:p>
              <a:pPr marL="185738" marR="0" lvl="0" indent="0" algn="just" rtl="0">
                <a:spcBef>
                  <a:spcPts val="0"/>
                </a:spcBef>
                <a:spcAft>
                  <a:spcPts val="0"/>
                </a:spcAft>
                <a:buNone/>
              </a:pPr>
              <a:r>
                <a:rPr lang="en-US" sz="1800" dirty="0">
                  <a:solidFill>
                    <a:schemeClr val="bg1"/>
                  </a:solidFill>
                  <a:latin typeface="Arial Nova" panose="020B0504020202020204" pitchFamily="34" charset="0"/>
                </a:rPr>
                <a:t>Protected areas have a primary conservation objective. Their core function is to promote the in situ conservation of biodiversity</a:t>
              </a:r>
              <a:endParaRPr dirty="0">
                <a:solidFill>
                  <a:schemeClr val="bg1"/>
                </a:solidFill>
                <a:latin typeface="Arial Nova" panose="020B0504020202020204" pitchFamily="34" charset="0"/>
                <a:ea typeface="Lato"/>
                <a:cs typeface="Lato"/>
                <a:sym typeface="Lato"/>
              </a:endParaRPr>
            </a:p>
          </p:txBody>
        </p:sp>
        <p:sp>
          <p:nvSpPr>
            <p:cNvPr id="194" name="Google Shape;194;p4"/>
            <p:cNvSpPr/>
            <p:nvPr/>
          </p:nvSpPr>
          <p:spPr>
            <a:xfrm>
              <a:off x="1019361" y="1607465"/>
              <a:ext cx="1812341" cy="454986"/>
            </a:xfrm>
            <a:prstGeom prst="rect">
              <a:avLst/>
            </a:prstGeom>
            <a:solidFill>
              <a:srgbClr val="BCCB2A"/>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fr-BE" sz="2000" b="1" dirty="0">
                  <a:solidFill>
                    <a:schemeClr val="bg1"/>
                  </a:solidFill>
                  <a:latin typeface="Arial Nova" panose="020B0504020202020204" pitchFamily="34" charset="0"/>
                  <a:ea typeface="Playfair Display Black"/>
                  <a:cs typeface="Playfair Display Black"/>
                  <a:sym typeface="Playfair Display Black"/>
                </a:rPr>
                <a:t>PROTECTED AREAS</a:t>
              </a:r>
              <a:endParaRPr sz="2000" b="1" dirty="0">
                <a:solidFill>
                  <a:schemeClr val="bg1"/>
                </a:solidFill>
                <a:latin typeface="Arial Nova" panose="020B0504020202020204" pitchFamily="34" charset="0"/>
                <a:ea typeface="Playfair Display Black"/>
                <a:cs typeface="Playfair Display Black"/>
                <a:sym typeface="Playfair Display Black"/>
              </a:endParaRPr>
            </a:p>
          </p:txBody>
        </p:sp>
        <p:cxnSp>
          <p:nvCxnSpPr>
            <p:cNvPr id="195" name="Google Shape;195;p4"/>
            <p:cNvCxnSpPr>
              <a:cxnSpLocks/>
              <a:stCxn id="194" idx="3"/>
              <a:endCxn id="193" idx="1"/>
            </p:cNvCxnSpPr>
            <p:nvPr/>
          </p:nvCxnSpPr>
          <p:spPr>
            <a:xfrm>
              <a:off x="2831702" y="1834958"/>
              <a:ext cx="989565" cy="56273"/>
            </a:xfrm>
            <a:prstGeom prst="straightConnector1">
              <a:avLst/>
            </a:prstGeom>
            <a:noFill/>
            <a:ln w="38100" cap="flat" cmpd="sng">
              <a:solidFill>
                <a:srgbClr val="AEABAB"/>
              </a:solidFill>
              <a:prstDash val="solid"/>
              <a:round/>
              <a:headEnd type="none" w="sm" len="sm"/>
              <a:tailEnd type="none" w="sm" len="sm"/>
            </a:ln>
          </p:spPr>
        </p:cxnSp>
      </p:grpSp>
      <p:grpSp>
        <p:nvGrpSpPr>
          <p:cNvPr id="196" name="Google Shape;196;p4"/>
          <p:cNvGrpSpPr/>
          <p:nvPr/>
        </p:nvGrpSpPr>
        <p:grpSpPr>
          <a:xfrm>
            <a:off x="1522240" y="3235131"/>
            <a:ext cx="9179448" cy="1348561"/>
            <a:chOff x="1118472" y="3119171"/>
            <a:chExt cx="6884585" cy="1011420"/>
          </a:xfrm>
        </p:grpSpPr>
        <p:sp>
          <p:nvSpPr>
            <p:cNvPr id="197" name="Google Shape;197;p4"/>
            <p:cNvSpPr/>
            <p:nvPr/>
          </p:nvSpPr>
          <p:spPr>
            <a:xfrm>
              <a:off x="3821265" y="3119171"/>
              <a:ext cx="4181792" cy="1011420"/>
            </a:xfrm>
            <a:prstGeom prst="rect">
              <a:avLst/>
            </a:prstGeom>
            <a:solidFill>
              <a:srgbClr val="2B7434"/>
            </a:solidFill>
            <a:ln>
              <a:noFill/>
            </a:ln>
          </p:spPr>
          <p:txBody>
            <a:bodyPr spcFirstLastPara="1" wrap="square" lIns="121900" tIns="121900" rIns="121900" bIns="121900" anchor="ctr" anchorCtr="0">
              <a:noAutofit/>
            </a:bodyPr>
            <a:lstStyle/>
            <a:p>
              <a:pPr marL="186262" marR="0" lvl="0" indent="0" algn="l" rtl="0">
                <a:spcBef>
                  <a:spcPts val="0"/>
                </a:spcBef>
                <a:spcAft>
                  <a:spcPts val="0"/>
                </a:spcAft>
                <a:buNone/>
              </a:pPr>
              <a:r>
                <a:rPr lang="en-US" sz="1800" dirty="0">
                  <a:solidFill>
                    <a:schemeClr val="bg1"/>
                  </a:solidFill>
                  <a:latin typeface="Arial Nova" panose="020B0504020202020204" pitchFamily="34" charset="0"/>
                </a:rPr>
                <a:t>Other effective area-based conservation measures OECMs should deliver the effective in-situ conservation of biodiversity, regardless of their primary management objective</a:t>
              </a:r>
            </a:p>
          </p:txBody>
        </p:sp>
        <p:sp>
          <p:nvSpPr>
            <p:cNvPr id="198" name="Google Shape;198;p4"/>
            <p:cNvSpPr/>
            <p:nvPr/>
          </p:nvSpPr>
          <p:spPr>
            <a:xfrm>
              <a:off x="1118472" y="3399830"/>
              <a:ext cx="1812341" cy="454986"/>
            </a:xfrm>
            <a:prstGeom prst="rect">
              <a:avLst/>
            </a:prstGeom>
            <a:solidFill>
              <a:srgbClr val="2B7434"/>
            </a:solidFill>
            <a:ln>
              <a:noFill/>
            </a:ln>
          </p:spPr>
          <p:txBody>
            <a:bodyPr spcFirstLastPara="1" wrap="square" lIns="121900" tIns="121900" rIns="121900" bIns="121900" anchor="ctr" anchorCtr="0">
              <a:noAutofit/>
            </a:bodyPr>
            <a:lstStyle/>
            <a:p>
              <a:pPr algn="ctr"/>
              <a:r>
                <a:rPr lang="en-US" sz="2000" b="1" dirty="0">
                  <a:solidFill>
                    <a:schemeClr val="bg1"/>
                  </a:solidFill>
                  <a:latin typeface="Arial Nova" panose="020B0504020202020204" pitchFamily="34" charset="0"/>
                </a:rPr>
                <a:t>OECMs</a:t>
              </a:r>
              <a:endParaRPr sz="2000" b="1" dirty="0">
                <a:solidFill>
                  <a:schemeClr val="bg1"/>
                </a:solidFill>
                <a:latin typeface="Arial Nova" panose="020B0504020202020204" pitchFamily="34" charset="0"/>
                <a:sym typeface="Playfair Display Black"/>
              </a:endParaRPr>
            </a:p>
          </p:txBody>
        </p:sp>
        <p:cxnSp>
          <p:nvCxnSpPr>
            <p:cNvPr id="199" name="Google Shape;199;p4"/>
            <p:cNvCxnSpPr>
              <a:cxnSpLocks/>
            </p:cNvCxnSpPr>
            <p:nvPr/>
          </p:nvCxnSpPr>
          <p:spPr>
            <a:xfrm flipV="1">
              <a:off x="2930813" y="3523049"/>
              <a:ext cx="914399" cy="7050"/>
            </a:xfrm>
            <a:prstGeom prst="straightConnector1">
              <a:avLst/>
            </a:prstGeom>
            <a:noFill/>
            <a:ln w="38100" cap="flat" cmpd="sng">
              <a:solidFill>
                <a:srgbClr val="AEABAB"/>
              </a:solidFill>
              <a:prstDash val="solid"/>
              <a:round/>
              <a:headEnd type="none" w="sm" len="sm"/>
              <a:tailEnd type="none" w="sm" len="sm"/>
            </a:ln>
          </p:spPr>
        </p:cxnSp>
      </p:grpSp>
      <p:sp>
        <p:nvSpPr>
          <p:cNvPr id="4" name="ZoneTexte 3">
            <a:extLst>
              <a:ext uri="{FF2B5EF4-FFF2-40B4-BE49-F238E27FC236}">
                <a16:creationId xmlns:a16="http://schemas.microsoft.com/office/drawing/2014/main" id="{75FD33A4-512D-EA56-FA51-69DCE3F15031}"/>
              </a:ext>
            </a:extLst>
          </p:cNvPr>
          <p:cNvSpPr txBox="1"/>
          <p:nvPr/>
        </p:nvSpPr>
        <p:spPr>
          <a:xfrm>
            <a:off x="924844" y="4794410"/>
            <a:ext cx="3441569" cy="1323439"/>
          </a:xfrm>
          <a:prstGeom prst="rect">
            <a:avLst/>
          </a:prstGeom>
          <a:noFill/>
        </p:spPr>
        <p:txBody>
          <a:bodyPr wrap="square">
            <a:spAutoFit/>
          </a:bodyPr>
          <a:lstStyle/>
          <a:p>
            <a:pPr marL="186262" marR="0" lvl="0" indent="0" algn="ctr" rtl="0">
              <a:spcBef>
                <a:spcPts val="0"/>
              </a:spcBef>
              <a:spcAft>
                <a:spcPts val="0"/>
              </a:spcAft>
              <a:buNone/>
            </a:pPr>
            <a:r>
              <a:rPr lang="en-US" sz="2000" b="1" dirty="0">
                <a:solidFill>
                  <a:schemeClr val="accent2">
                    <a:lumMod val="75000"/>
                  </a:schemeClr>
                </a:solidFill>
              </a:rPr>
              <a:t>Managed areas that deliver effective conservation of biodiversity</a:t>
            </a:r>
            <a:endParaRPr lang="en-US" sz="2000" b="1" dirty="0">
              <a:solidFill>
                <a:schemeClr val="accent2">
                  <a:lumMod val="75000"/>
                </a:schemeClr>
              </a:solidFill>
              <a:latin typeface="Lato"/>
              <a:ea typeface="Lato"/>
              <a:cs typeface="Lato"/>
              <a:sym typeface="Lato"/>
            </a:endParaRPr>
          </a:p>
        </p:txBody>
      </p:sp>
      <p:sp>
        <p:nvSpPr>
          <p:cNvPr id="9" name="Flèche : bas 8">
            <a:extLst>
              <a:ext uri="{FF2B5EF4-FFF2-40B4-BE49-F238E27FC236}">
                <a16:creationId xmlns:a16="http://schemas.microsoft.com/office/drawing/2014/main" id="{93460410-C857-1418-EA56-3554BF6F92CB}"/>
              </a:ext>
            </a:extLst>
          </p:cNvPr>
          <p:cNvSpPr/>
          <p:nvPr/>
        </p:nvSpPr>
        <p:spPr>
          <a:xfrm>
            <a:off x="2560784" y="4308668"/>
            <a:ext cx="339365" cy="550047"/>
          </a:xfrm>
          <a:prstGeom prst="downArrow">
            <a:avLst/>
          </a:prstGeom>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BE">
              <a:solidFill>
                <a:schemeClr val="accent2">
                  <a:lumMod val="60000"/>
                  <a:lumOff val="4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154726-A88A-DFB4-68BA-F5E7A930632D}"/>
              </a:ext>
            </a:extLst>
          </p:cNvPr>
          <p:cNvSpPr>
            <a:spLocks noGrp="1"/>
          </p:cNvSpPr>
          <p:nvPr>
            <p:ph idx="1"/>
          </p:nvPr>
        </p:nvSpPr>
        <p:spPr>
          <a:xfrm>
            <a:off x="795687" y="4121697"/>
            <a:ext cx="5105400" cy="2059806"/>
          </a:xfrm>
          <a:solidFill>
            <a:schemeClr val="accent2">
              <a:lumMod val="20000"/>
              <a:lumOff val="80000"/>
            </a:schemeClr>
          </a:solidFill>
        </p:spPr>
        <p:txBody>
          <a:bodyPr vert="horz" lIns="91440" tIns="45720" rIns="91440" bIns="45720" rtlCol="0" anchor="t">
            <a:normAutofit fontScale="92500" lnSpcReduction="10000"/>
          </a:bodyPr>
          <a:lstStyle/>
          <a:p>
            <a:pPr marL="0" indent="0">
              <a:lnSpc>
                <a:spcPct val="110000"/>
              </a:lnSpc>
              <a:spcBef>
                <a:spcPts val="1000"/>
              </a:spcBef>
              <a:buNone/>
            </a:pPr>
            <a:r>
              <a:rPr lang="en-US" sz="2800" b="1" kern="1200" dirty="0">
                <a:solidFill>
                  <a:schemeClr val="accent6"/>
                </a:solidFill>
                <a:latin typeface="+mn-lt"/>
                <a:ea typeface="+mn-ea"/>
                <a:cs typeface="+mn-cs"/>
                <a:sym typeface="Arial"/>
              </a:rPr>
              <a:t>What it is not</a:t>
            </a:r>
          </a:p>
          <a:p>
            <a:pPr marL="228600" indent="-228600">
              <a:lnSpc>
                <a:spcPct val="110000"/>
              </a:lnSpc>
              <a:spcBef>
                <a:spcPts val="1000"/>
              </a:spcBef>
              <a:buFont typeface="Arial" panose="020B0604020202020204" pitchFamily="34" charset="0"/>
              <a:buChar char="•"/>
            </a:pPr>
            <a:r>
              <a:rPr lang="en-GB" sz="2600" kern="1200" dirty="0">
                <a:solidFill>
                  <a:schemeClr val="tx1"/>
                </a:solidFill>
                <a:latin typeface="+mn-lt"/>
                <a:ea typeface="+mn-ea"/>
                <a:cs typeface="+mn-cs"/>
                <a:sym typeface="Arial"/>
              </a:rPr>
              <a:t>a substitute for regulation </a:t>
            </a:r>
          </a:p>
          <a:p>
            <a:pPr marL="228600" indent="-228600">
              <a:lnSpc>
                <a:spcPct val="110000"/>
              </a:lnSpc>
              <a:spcBef>
                <a:spcPts val="1000"/>
              </a:spcBef>
              <a:buFont typeface="Arial" panose="020B0604020202020204" pitchFamily="34" charset="0"/>
              <a:buChar char="•"/>
            </a:pPr>
            <a:r>
              <a:rPr lang="en-GB" sz="2600" kern="1200" dirty="0">
                <a:solidFill>
                  <a:schemeClr val="tx1"/>
                </a:solidFill>
                <a:latin typeface="+mn-lt"/>
                <a:ea typeface="+mn-ea"/>
                <a:cs typeface="+mn-cs"/>
                <a:sym typeface="Arial"/>
              </a:rPr>
              <a:t>not to replace hammers with screwdrivers - complementary</a:t>
            </a:r>
          </a:p>
          <a:p>
            <a:pPr marL="0" indent="0">
              <a:buNone/>
            </a:pPr>
            <a:endParaRPr lang="en-US" dirty="0"/>
          </a:p>
        </p:txBody>
      </p:sp>
      <p:sp>
        <p:nvSpPr>
          <p:cNvPr id="4" name="Content Placeholder 2">
            <a:extLst>
              <a:ext uri="{FF2B5EF4-FFF2-40B4-BE49-F238E27FC236}">
                <a16:creationId xmlns:a16="http://schemas.microsoft.com/office/drawing/2014/main" id="{EF245C13-A25D-707F-54E4-49763FE9FDF9}"/>
              </a:ext>
            </a:extLst>
          </p:cNvPr>
          <p:cNvSpPr txBox="1">
            <a:spLocks/>
          </p:cNvSpPr>
          <p:nvPr/>
        </p:nvSpPr>
        <p:spPr>
          <a:xfrm>
            <a:off x="717222" y="1554152"/>
            <a:ext cx="5105400" cy="2451095"/>
          </a:xfrm>
          <a:prstGeom prst="rect">
            <a:avLst/>
          </a:prstGeom>
          <a:solidFill>
            <a:schemeClr val="accent6">
              <a:lumMod val="20000"/>
              <a:lumOff val="80000"/>
            </a:schemeClr>
          </a:solidFill>
          <a:ln>
            <a:solidFill>
              <a:schemeClr val="accent6">
                <a:lumMod val="75000"/>
              </a:schemeClr>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6"/>
                </a:solidFill>
              </a:rPr>
              <a:t>What it is</a:t>
            </a:r>
          </a:p>
          <a:p>
            <a:r>
              <a:rPr lang="en-GB" sz="2400" dirty="0"/>
              <a:t>Beneficial for all parties (empowerment instead of opposition, new alliances, popular across party lines,...)</a:t>
            </a:r>
            <a:endParaRPr lang="en-GB" sz="2400" dirty="0">
              <a:cs typeface="Calibri"/>
            </a:endParaRPr>
          </a:p>
          <a:p>
            <a:r>
              <a:rPr lang="en-GB" sz="2400" dirty="0"/>
              <a:t>Widening of the toolbox</a:t>
            </a:r>
            <a:endParaRPr lang="en-US" sz="2400" dirty="0">
              <a:cs typeface="Calibri"/>
            </a:endParaRPr>
          </a:p>
        </p:txBody>
      </p:sp>
      <p:sp>
        <p:nvSpPr>
          <p:cNvPr id="5" name="Title 1">
            <a:extLst>
              <a:ext uri="{FF2B5EF4-FFF2-40B4-BE49-F238E27FC236}">
                <a16:creationId xmlns:a16="http://schemas.microsoft.com/office/drawing/2014/main" id="{6C3CE2F1-B9A1-B35B-8494-000A256F5FC7}"/>
              </a:ext>
            </a:extLst>
          </p:cNvPr>
          <p:cNvSpPr txBox="1">
            <a:spLocks/>
          </p:cNvSpPr>
          <p:nvPr/>
        </p:nvSpPr>
        <p:spPr>
          <a:xfrm>
            <a:off x="990600" y="178069"/>
            <a:ext cx="10769601" cy="857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rgbClr val="3A3838"/>
              </a:buClr>
              <a:buSzPts val="3200"/>
              <a:defRPr sz="1915" b="0" i="0" u="none" strike="noStrike" kern="1200" spc="0" baseline="0">
                <a:solidFill>
                  <a:srgbClr val="000000">
                    <a:lumMod val="65000"/>
                    <a:lumOff val="35000"/>
                  </a:srgbClr>
                </a:solidFill>
                <a:latin typeface="+mn-lt"/>
                <a:ea typeface="+mn-ea"/>
                <a:cs typeface="+mn-cs"/>
              </a:defRPr>
            </a:pPr>
            <a:r>
              <a:rPr lang="en-US" sz="4000" b="1" dirty="0">
                <a:solidFill>
                  <a:srgbClr val="2B7434"/>
                </a:solidFill>
                <a:latin typeface="Arial Nova" panose="020B0504020202020204" pitchFamily="34" charset="0"/>
                <a:sym typeface="Playfair Display Black"/>
              </a:rPr>
              <a:t>Private Land Conservation</a:t>
            </a:r>
          </a:p>
        </p:txBody>
      </p:sp>
      <p:sp>
        <p:nvSpPr>
          <p:cNvPr id="9" name="TextBox 8">
            <a:extLst>
              <a:ext uri="{FF2B5EF4-FFF2-40B4-BE49-F238E27FC236}">
                <a16:creationId xmlns:a16="http://schemas.microsoft.com/office/drawing/2014/main" id="{0849A233-E01F-565B-2C1D-3184039578EA}"/>
              </a:ext>
            </a:extLst>
          </p:cNvPr>
          <p:cNvSpPr txBox="1"/>
          <p:nvPr/>
        </p:nvSpPr>
        <p:spPr>
          <a:xfrm>
            <a:off x="6583681" y="1374173"/>
            <a:ext cx="4812632" cy="523220"/>
          </a:xfrm>
          <a:prstGeom prst="rect">
            <a:avLst/>
          </a:prstGeom>
          <a:noFill/>
        </p:spPr>
        <p:txBody>
          <a:bodyPr wrap="square" lIns="91440" tIns="45720" rIns="91440" bIns="45720" anchor="t">
            <a:spAutoFit/>
          </a:bodyPr>
          <a:lstStyle/>
          <a:p>
            <a:r>
              <a:rPr lang="en-GB" b="1" dirty="0">
                <a:solidFill>
                  <a:schemeClr val="tx1"/>
                </a:solidFill>
              </a:rPr>
              <a:t>in the EU Biodiversity Strategy is not a "nice to have", but </a:t>
            </a:r>
            <a:r>
              <a:rPr lang="en-GB" b="1" u="sng" dirty="0">
                <a:solidFill>
                  <a:schemeClr val="tx1"/>
                </a:solidFill>
              </a:rPr>
              <a:t>essential </a:t>
            </a:r>
            <a:r>
              <a:rPr lang="en-GB" b="1" dirty="0">
                <a:solidFill>
                  <a:schemeClr val="tx1"/>
                </a:solidFill>
              </a:rPr>
              <a:t>to ensure our survival and wellbeing</a:t>
            </a:r>
          </a:p>
        </p:txBody>
      </p:sp>
      <p:pic>
        <p:nvPicPr>
          <p:cNvPr id="16" name="Picture 15" descr="A person and person holding a child in a forest&#10;&#10;Description automatically generated">
            <a:extLst>
              <a:ext uri="{FF2B5EF4-FFF2-40B4-BE49-F238E27FC236}">
                <a16:creationId xmlns:a16="http://schemas.microsoft.com/office/drawing/2014/main" id="{0A4BF231-6FCE-687D-B327-2657C625051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583681" y="1986151"/>
            <a:ext cx="4812632" cy="2949478"/>
          </a:xfrm>
          <a:prstGeom prst="rect">
            <a:avLst/>
          </a:prstGeom>
        </p:spPr>
      </p:pic>
      <p:sp>
        <p:nvSpPr>
          <p:cNvPr id="17" name="Rectangle 16">
            <a:extLst>
              <a:ext uri="{FF2B5EF4-FFF2-40B4-BE49-F238E27FC236}">
                <a16:creationId xmlns:a16="http://schemas.microsoft.com/office/drawing/2014/main" id="{5AABFF5F-A5AA-218C-8B1A-6BDD0FD6F2A2}"/>
              </a:ext>
            </a:extLst>
          </p:cNvPr>
          <p:cNvSpPr/>
          <p:nvPr/>
        </p:nvSpPr>
        <p:spPr>
          <a:xfrm>
            <a:off x="6583681" y="5024387"/>
            <a:ext cx="4812632" cy="16555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err="1">
                <a:solidFill>
                  <a:schemeClr val="bg1"/>
                </a:solidFill>
                <a:effectLst/>
                <a:latin typeface="Poppins" pitchFamily="2" charset="77"/>
              </a:rPr>
              <a:t>Viestrus</a:t>
            </a:r>
            <a:r>
              <a:rPr lang="en-GB" sz="1200">
                <a:solidFill>
                  <a:schemeClr val="bg1"/>
                </a:solidFill>
                <a:effectLst/>
                <a:latin typeface="Poppins" pitchFamily="2" charset="77"/>
              </a:rPr>
              <a:t> and </a:t>
            </a:r>
            <a:r>
              <a:rPr lang="en-GB" sz="1200" err="1">
                <a:solidFill>
                  <a:schemeClr val="bg1"/>
                </a:solidFill>
                <a:effectLst/>
                <a:latin typeface="Poppins" pitchFamily="2" charset="77"/>
              </a:rPr>
              <a:t>Inese</a:t>
            </a:r>
            <a:r>
              <a:rPr lang="en-GB" sz="1200">
                <a:solidFill>
                  <a:schemeClr val="bg1"/>
                </a:solidFill>
                <a:effectLst/>
                <a:latin typeface="Poppins" pitchFamily="2" charset="77"/>
              </a:rPr>
              <a:t> combine farming and nature on their land in Latvia. The largest part of the farm’s territory lies within th</a:t>
            </a:r>
            <a:r>
              <a:rPr lang="en-GB" sz="1200">
                <a:solidFill>
                  <a:schemeClr val="bg1"/>
                </a:solidFill>
                <a:latin typeface="Poppins" pitchFamily="2" charset="77"/>
              </a:rPr>
              <a:t>e </a:t>
            </a:r>
            <a:r>
              <a:rPr lang="en-GB" sz="1200">
                <a:solidFill>
                  <a:schemeClr val="bg1"/>
                </a:solidFill>
                <a:effectLst/>
                <a:latin typeface="Poppins" pitchFamily="2" charset="77"/>
              </a:rPr>
              <a:t>nature reserve and nature park zones. They host 11 different types of meadow and water habitats on the farm, which are specially protected in accordance with the EU Habitats Directive. The </a:t>
            </a:r>
            <a:r>
              <a:rPr lang="en-GB" sz="1200" err="1">
                <a:solidFill>
                  <a:schemeClr val="bg1"/>
                </a:solidFill>
                <a:effectLst/>
                <a:latin typeface="Poppins" pitchFamily="2" charset="77"/>
              </a:rPr>
              <a:t>Bekas</a:t>
            </a:r>
            <a:r>
              <a:rPr lang="en-GB" sz="1200">
                <a:solidFill>
                  <a:schemeClr val="bg1"/>
                </a:solidFill>
                <a:effectLst/>
                <a:latin typeface="Poppins" pitchFamily="2" charset="77"/>
              </a:rPr>
              <a:t> farm is hosting more than 50 protected and endangered species of plants, animals and fungi </a:t>
            </a:r>
            <a:endParaRPr lang="en-US" sz="1200">
              <a:solidFill>
                <a:schemeClr val="bg1"/>
              </a:solidFill>
            </a:endParaRPr>
          </a:p>
        </p:txBody>
      </p:sp>
    </p:spTree>
    <p:extLst>
      <p:ext uri="{BB962C8B-B14F-4D97-AF65-F5344CB8AC3E}">
        <p14:creationId xmlns:p14="http://schemas.microsoft.com/office/powerpoint/2010/main" val="1761034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7" name="Image 6">
            <a:extLst>
              <a:ext uri="{FF2B5EF4-FFF2-40B4-BE49-F238E27FC236}">
                <a16:creationId xmlns:a16="http://schemas.microsoft.com/office/drawing/2014/main" id="{82249A18-F8BD-DBA7-1230-66E6E939EFD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39678" y="-1105431"/>
            <a:ext cx="12471356" cy="7963431"/>
          </a:xfrm>
          <a:prstGeom prst="rect">
            <a:avLst/>
          </a:prstGeom>
        </p:spPr>
      </p:pic>
      <p:sp>
        <p:nvSpPr>
          <p:cNvPr id="131" name="Google Shape;131;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2024</a:t>
            </a:r>
            <a:endParaRPr dirty="0"/>
          </a:p>
        </p:txBody>
      </p:sp>
      <p:sp>
        <p:nvSpPr>
          <p:cNvPr id="5" name="ZoneTexte 4">
            <a:extLst>
              <a:ext uri="{FF2B5EF4-FFF2-40B4-BE49-F238E27FC236}">
                <a16:creationId xmlns:a16="http://schemas.microsoft.com/office/drawing/2014/main" id="{0DC40A5E-5E67-3865-A000-E019A842F600}"/>
              </a:ext>
            </a:extLst>
          </p:cNvPr>
          <p:cNvSpPr txBox="1"/>
          <p:nvPr/>
        </p:nvSpPr>
        <p:spPr>
          <a:xfrm>
            <a:off x="1645920" y="1150718"/>
            <a:ext cx="9098280" cy="646331"/>
          </a:xfrm>
          <a:prstGeom prst="rect">
            <a:avLst/>
          </a:prstGeom>
          <a:noFill/>
        </p:spPr>
        <p:txBody>
          <a:bodyPr wrap="square">
            <a:spAutoFit/>
          </a:bodyPr>
          <a:lstStyle/>
          <a:p>
            <a:pPr algn="ctr">
              <a:lnSpc>
                <a:spcPct val="90000"/>
              </a:lnSpc>
              <a:buClr>
                <a:srgbClr val="3A3838"/>
              </a:buClr>
              <a:buSzPts val="3200"/>
            </a:pPr>
            <a:r>
              <a:rPr lang="en-GB" sz="4000" b="1" dirty="0">
                <a:solidFill>
                  <a:srgbClr val="2B7434"/>
                </a:solidFill>
                <a:latin typeface="Arial Nova" panose="020B0504020202020204" pitchFamily="34" charset="0"/>
                <a:sym typeface="Playfair Display Black"/>
              </a:rPr>
              <a:t>Main messages on strict protection </a:t>
            </a:r>
          </a:p>
        </p:txBody>
      </p:sp>
      <p:sp>
        <p:nvSpPr>
          <p:cNvPr id="2" name="TextBox 1">
            <a:extLst>
              <a:ext uri="{FF2B5EF4-FFF2-40B4-BE49-F238E27FC236}">
                <a16:creationId xmlns:a16="http://schemas.microsoft.com/office/drawing/2014/main" id="{78F61ED8-4E57-884F-85F4-F511AD86E4BB}"/>
              </a:ext>
            </a:extLst>
          </p:cNvPr>
          <p:cNvSpPr txBox="1"/>
          <p:nvPr/>
        </p:nvSpPr>
        <p:spPr>
          <a:xfrm>
            <a:off x="2470404" y="3429000"/>
            <a:ext cx="7580376" cy="2462213"/>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US" sz="2000" dirty="0">
                <a:solidFill>
                  <a:schemeClr val="tx1"/>
                </a:solidFill>
              </a:rPr>
              <a:t>Should be applicable to public land only</a:t>
            </a:r>
          </a:p>
          <a:p>
            <a:pPr marL="285750" indent="-285750">
              <a:buFont typeface="Arial" panose="020B0604020202020204" pitchFamily="34" charset="0"/>
              <a:buChar char="•"/>
            </a:pPr>
            <a:r>
              <a:rPr lang="en-US" sz="2000" dirty="0">
                <a:solidFill>
                  <a:schemeClr val="tx1"/>
                </a:solidFill>
              </a:rPr>
              <a:t>Long term but flexible </a:t>
            </a:r>
          </a:p>
          <a:p>
            <a:pPr marL="285750" indent="-285750">
              <a:buFont typeface="Arial" panose="020B0604020202020204" pitchFamily="34" charset="0"/>
              <a:buChar char="•"/>
            </a:pPr>
            <a:r>
              <a:rPr lang="en-US" sz="2000" dirty="0">
                <a:solidFill>
                  <a:schemeClr val="tx1"/>
                </a:solidFill>
              </a:rPr>
              <a:t>No need for new guidelines but legal certainty is critical </a:t>
            </a:r>
          </a:p>
          <a:p>
            <a:pPr marL="285750" indent="-285750">
              <a:buFont typeface="Arial" panose="020B0604020202020204" pitchFamily="34" charset="0"/>
              <a:buChar char="•"/>
            </a:pPr>
            <a:r>
              <a:rPr lang="en-US" sz="2000" dirty="0">
                <a:solidFill>
                  <a:schemeClr val="tx1"/>
                </a:solidFill>
              </a:rPr>
              <a:t>Nature is not static. The EU landscape as we know it today as been shape by humans: Active management is prerequisite </a:t>
            </a:r>
          </a:p>
          <a:p>
            <a:pPr marL="285750" indent="-285750">
              <a:buFont typeface="Arial" panose="020B0604020202020204" pitchFamily="34" charset="0"/>
              <a:buChar char="•"/>
            </a:pPr>
            <a:r>
              <a:rPr lang="en-US" sz="2000" dirty="0">
                <a:solidFill>
                  <a:schemeClr val="tx1"/>
                </a:solidFill>
              </a:rPr>
              <a:t>Do not respond to climate change and IAS Challenges = Risk management schemes are essential </a:t>
            </a:r>
          </a:p>
          <a:p>
            <a:endParaRPr lang="en-US" dirty="0"/>
          </a:p>
        </p:txBody>
      </p:sp>
    </p:spTree>
    <p:extLst>
      <p:ext uri="{BB962C8B-B14F-4D97-AF65-F5344CB8AC3E}">
        <p14:creationId xmlns:p14="http://schemas.microsoft.com/office/powerpoint/2010/main" val="86873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EC57A4E4-2D5A-5EAA-D8A1-C57C7A823FF2}"/>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352260" y="260904"/>
            <a:ext cx="2659062" cy="1978026"/>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BD495EB-4364-BDB3-908B-9E17515C2F41}"/>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1421504" y="1981787"/>
            <a:ext cx="3512313" cy="2612743"/>
          </a:xfrm>
          <a:prstGeom prst="rect">
            <a:avLst/>
          </a:prstGeom>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A9F048D5-9D60-9043-27E5-5B773D84F48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06373" y="4640495"/>
            <a:ext cx="3084656" cy="1521151"/>
          </a:xfrm>
          <a:prstGeom prst="rect">
            <a:avLst/>
          </a:prstGeom>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3083C31A-9B07-B030-C3C8-440A396A476D}"/>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3361498" y="186379"/>
            <a:ext cx="2659062" cy="1974763"/>
          </a:xfrm>
          <a:prstGeom prst="rect">
            <a:avLst/>
          </a:prstGeom>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9058E0E1-7BA3-0427-B07C-AC41939F2559}"/>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5238674" y="2481879"/>
            <a:ext cx="2402774" cy="1576405"/>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AC992E7-9140-F2E0-3C8A-B4DEE532E09E}"/>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5238674" y="4283677"/>
            <a:ext cx="2402775" cy="1576405"/>
          </a:xfrm>
          <a:prstGeom prst="rect">
            <a:avLst/>
          </a:prstGeom>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9F5B3F7B-30A4-FED8-0078-23214038409F}"/>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9084660" y="161675"/>
            <a:ext cx="2557462" cy="1900238"/>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A5B10A3-B81F-F29F-4BD4-ACBFA79EEDF2}"/>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836406" y="2427906"/>
            <a:ext cx="2557462" cy="3432176"/>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F624373-EA6A-FB55-10B8-7799D8579A3B}"/>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5781104" y="585181"/>
            <a:ext cx="3234879" cy="177289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33569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73B05A800AE148B77C71D2782A98BF" ma:contentTypeVersion="18" ma:contentTypeDescription="Create a new document." ma:contentTypeScope="" ma:versionID="e94ae76a6a38fd3331977c4ea0810d45">
  <xsd:schema xmlns:xsd="http://www.w3.org/2001/XMLSchema" xmlns:xs="http://www.w3.org/2001/XMLSchema" xmlns:p="http://schemas.microsoft.com/office/2006/metadata/properties" xmlns:ns2="d035680f-eec7-48fd-b81b-6b3cdae449b9" xmlns:ns3="d327503e-a9c7-48cf-a068-7dfb64a71950" targetNamespace="http://schemas.microsoft.com/office/2006/metadata/properties" ma:root="true" ma:fieldsID="c16b890e727bd932000a6f610c6f5941" ns2:_="" ns3:_="">
    <xsd:import namespace="d035680f-eec7-48fd-b81b-6b3cdae449b9"/>
    <xsd:import namespace="d327503e-a9c7-48cf-a068-7dfb64a7195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5680f-eec7-48fd-b81b-6b3cdae449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ec99919-4982-4388-8a64-83a11d2ca21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27503e-a9c7-48cf-a068-7dfb64a7195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70e7b5c-c13a-4e33-b5e3-ed26455e6615}" ma:internalName="TaxCatchAll" ma:showField="CatchAllData" ma:web="d327503e-a9c7-48cf-a068-7dfb64a7195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035680f-eec7-48fd-b81b-6b3cdae449b9">
      <Terms xmlns="http://schemas.microsoft.com/office/infopath/2007/PartnerControls"/>
    </lcf76f155ced4ddcb4097134ff3c332f>
    <TaxCatchAll xmlns="d327503e-a9c7-48cf-a068-7dfb64a71950" xsi:nil="true"/>
  </documentManagement>
</p:properties>
</file>

<file path=customXml/itemProps1.xml><?xml version="1.0" encoding="utf-8"?>
<ds:datastoreItem xmlns:ds="http://schemas.openxmlformats.org/officeDocument/2006/customXml" ds:itemID="{C508CA0E-6DA3-4C6F-9F89-7B05ED40400D}"/>
</file>

<file path=customXml/itemProps2.xml><?xml version="1.0" encoding="utf-8"?>
<ds:datastoreItem xmlns:ds="http://schemas.openxmlformats.org/officeDocument/2006/customXml" ds:itemID="{B7A111AB-6A72-4663-BF29-C7051C21CAB5}"/>
</file>

<file path=customXml/itemProps3.xml><?xml version="1.0" encoding="utf-8"?>
<ds:datastoreItem xmlns:ds="http://schemas.openxmlformats.org/officeDocument/2006/customXml" ds:itemID="{A1F38F62-6F2F-4C0B-A6DE-56BB1A01B08C}"/>
</file>

<file path=docProps/app.xml><?xml version="1.0" encoding="utf-8"?>
<Properties xmlns="http://schemas.openxmlformats.org/officeDocument/2006/extended-properties" xmlns:vt="http://schemas.openxmlformats.org/officeDocument/2006/docPropsVTypes">
  <TotalTime>0</TotalTime>
  <Words>509</Words>
  <Application>Microsoft Office PowerPoint</Application>
  <PresentationFormat>Widescreen</PresentationFormat>
  <Paragraphs>50</Paragraphs>
  <Slides>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Playfair Display Black</vt:lpstr>
      <vt:lpstr>Arial</vt:lpstr>
      <vt:lpstr>Calibri</vt:lpstr>
      <vt:lpstr>Arial Nova</vt:lpstr>
      <vt:lpstr>Noto Sans Symbols</vt:lpstr>
      <vt:lpstr>Lato</vt:lpstr>
      <vt:lpstr>Playfair Display Medium</vt:lpstr>
      <vt:lpstr>Poppins</vt:lpstr>
      <vt:lpstr>Raleway Thin</vt:lpstr>
      <vt:lpstr>Office Theme</vt:lpstr>
      <vt:lpstr> Strict protection vs biodiversity conservation </vt:lpstr>
      <vt:lpstr>EU Biodiversity 2030   Are we missing the target ?</vt:lpstr>
      <vt:lpstr>EU Biodiversity 2030   </vt:lpstr>
      <vt:lpstr>Thinking out of box !! </vt:lpstr>
      <vt:lpstr>PowerPoint Presentation</vt:lpstr>
      <vt:lpstr>Going beyond protected areas  How OECMs can help ?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Revitalizing EU Biodiversity Governance  Empowering Land Managers for Action</dc:title>
  <dc:creator>"Delphine Dupeux" &lt;delphine.dupeux@elo.org&gt;</dc:creator>
  <cp:lastModifiedBy>Delphine Dupeux</cp:lastModifiedBy>
  <cp:revision>101</cp:revision>
  <dcterms:created xsi:type="dcterms:W3CDTF">2023-12-08T09:47:28Z</dcterms:created>
  <dcterms:modified xsi:type="dcterms:W3CDTF">2024-11-14T14:25:08Z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0x0101002273B05A800AE148B77C71D2782A98BF</vt:lpwstr>
  </property>
</Properties>
</file>