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Lst>
  <p:notesMasterIdLst>
    <p:notesMasterId r:id="rId19"/>
  </p:notesMasterIdLst>
  <p:sldIdLst>
    <p:sldId id="285" r:id="rId2"/>
    <p:sldId id="304" r:id="rId3"/>
    <p:sldId id="312" r:id="rId4"/>
    <p:sldId id="313" r:id="rId5"/>
    <p:sldId id="324" r:id="rId6"/>
    <p:sldId id="309" r:id="rId7"/>
    <p:sldId id="310" r:id="rId8"/>
    <p:sldId id="311" r:id="rId9"/>
    <p:sldId id="302" r:id="rId10"/>
    <p:sldId id="319" r:id="rId11"/>
    <p:sldId id="316" r:id="rId12"/>
    <p:sldId id="317" r:id="rId13"/>
    <p:sldId id="318" r:id="rId14"/>
    <p:sldId id="321" r:id="rId15"/>
    <p:sldId id="322" r:id="rId16"/>
    <p:sldId id="323" r:id="rId17"/>
    <p:sldId id="298" r:id="rId18"/>
  </p:sldIdLst>
  <p:sldSz cx="9144000" cy="5143500" type="screen16x9"/>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60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66FF"/>
    <a:srgbClr val="5AFECB"/>
    <a:srgbClr val="FE823B"/>
    <a:srgbClr val="BE9F68"/>
    <a:srgbClr val="597A9B"/>
    <a:srgbClr val="C9E0E8"/>
    <a:srgbClr val="7E99AA"/>
    <a:srgbClr val="717F81"/>
    <a:srgbClr val="A3A86B"/>
    <a:srgbClr val="717F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F2CAB1-32F9-4E88-ADFC-F644B63245E4}" v="84" dt="2024-11-12T09:51:59.471"/>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79772" autoAdjust="0"/>
  </p:normalViewPr>
  <p:slideViewPr>
    <p:cSldViewPr>
      <p:cViewPr varScale="1">
        <p:scale>
          <a:sx n="62" d="100"/>
          <a:sy n="62" d="100"/>
        </p:scale>
        <p:origin x="1160" y="48"/>
      </p:cViewPr>
      <p:guideLst>
        <p:guide orient="horz" pos="1620"/>
        <p:guide pos="2880"/>
        <p:guide pos="5602"/>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 Id="rId27"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Times New Roman" panose="02020603050405020304" pitchFamily="18" charset="0"/>
              </a:defRPr>
            </a:lvl1pPr>
          </a:lstStyle>
          <a:p>
            <a:endParaRPr lang="sv-SE" dirty="0"/>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Times New Roman" panose="02020603050405020304" pitchFamily="18" charset="0"/>
              </a:defRPr>
            </a:lvl1pPr>
          </a:lstStyle>
          <a:p>
            <a:fld id="{95C1DA4F-C733-4485-BCAA-ED66A1937FEB}" type="datetimeFigureOut">
              <a:rPr lang="sv-SE" smtClean="0"/>
              <a:pPr/>
              <a:t>2024-11-12</a:t>
            </a:fld>
            <a:endParaRPr lang="sv-SE" dirty="0"/>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Times New Roman" panose="02020603050405020304" pitchFamily="18" charset="0"/>
              </a:defRPr>
            </a:lvl1pPr>
          </a:lstStyle>
          <a:p>
            <a:endParaRPr lang="sv-SE" dirty="0"/>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Times New Roman" panose="02020603050405020304" pitchFamily="18" charset="0"/>
              </a:defRPr>
            </a:lvl1pPr>
          </a:lstStyle>
          <a:p>
            <a:fld id="{97AE7156-62F3-4CA3-9C03-D68BF7374B4F}" type="slidenum">
              <a:rPr lang="sv-SE" smtClean="0"/>
              <a:pPr/>
              <a:t>‹#›</a:t>
            </a:fld>
            <a:endParaRPr lang="sv-SE" dirty="0"/>
          </a:p>
        </p:txBody>
      </p:sp>
    </p:spTree>
    <p:extLst>
      <p:ext uri="{BB962C8B-B14F-4D97-AF65-F5344CB8AC3E}">
        <p14:creationId xmlns:p14="http://schemas.microsoft.com/office/powerpoint/2010/main" val="2767279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Times New Roman" panose="02020603050405020304" pitchFamily="18"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a:t>
            </a:fld>
            <a:endParaRPr lang="sv-SE" dirty="0"/>
          </a:p>
        </p:txBody>
      </p:sp>
    </p:spTree>
    <p:extLst>
      <p:ext uri="{BB962C8B-B14F-4D97-AF65-F5344CB8AC3E}">
        <p14:creationId xmlns:p14="http://schemas.microsoft.com/office/powerpoint/2010/main" val="3296689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2</a:t>
            </a:fld>
            <a:endParaRPr lang="sv-SE" dirty="0"/>
          </a:p>
        </p:txBody>
      </p:sp>
    </p:spTree>
    <p:extLst>
      <p:ext uri="{BB962C8B-B14F-4D97-AF65-F5344CB8AC3E}">
        <p14:creationId xmlns:p14="http://schemas.microsoft.com/office/powerpoint/2010/main" val="1106168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t>Left:</a:t>
            </a:r>
          </a:p>
          <a:p>
            <a:r>
              <a:rPr lang="en-GB" dirty="0"/>
              <a:t>Map of n</a:t>
            </a:r>
            <a:r>
              <a:rPr lang="sv-SE" dirty="0" err="1"/>
              <a:t>ational</a:t>
            </a:r>
            <a:r>
              <a:rPr lang="sv-SE" dirty="0"/>
              <a:t> parks, </a:t>
            </a:r>
            <a:r>
              <a:rPr lang="sv-SE" dirty="0" err="1"/>
              <a:t>nature</a:t>
            </a:r>
            <a:r>
              <a:rPr lang="sv-SE" dirty="0"/>
              <a:t> </a:t>
            </a:r>
            <a:r>
              <a:rPr lang="sv-SE" dirty="0" err="1"/>
              <a:t>reserves</a:t>
            </a:r>
            <a:r>
              <a:rPr lang="sv-SE" dirty="0"/>
              <a:t> and biotop </a:t>
            </a:r>
            <a:r>
              <a:rPr lang="sv-SE" dirty="0" err="1"/>
              <a:t>protection</a:t>
            </a:r>
            <a:r>
              <a:rPr lang="sv-SE" dirty="0"/>
              <a:t> areas in </a:t>
            </a:r>
            <a:r>
              <a:rPr lang="sv-SE" dirty="0" err="1"/>
              <a:t>forest</a:t>
            </a:r>
            <a:r>
              <a:rPr lang="sv-SE" dirty="0"/>
              <a:t>. </a:t>
            </a:r>
            <a:r>
              <a:rPr lang="sv-SE" dirty="0" err="1"/>
              <a:t>These</a:t>
            </a:r>
            <a:r>
              <a:rPr lang="sv-SE" dirty="0"/>
              <a:t> </a:t>
            </a:r>
            <a:r>
              <a:rPr lang="sv-SE" dirty="0" err="1"/>
              <a:t>are</a:t>
            </a:r>
            <a:r>
              <a:rPr lang="sv-SE" dirty="0"/>
              <a:t> potential areas to be </a:t>
            </a:r>
            <a:r>
              <a:rPr lang="sv-SE" dirty="0" err="1"/>
              <a:t>qualified</a:t>
            </a:r>
            <a:r>
              <a:rPr lang="sv-SE" dirty="0"/>
              <a:t> as </a:t>
            </a:r>
            <a:r>
              <a:rPr lang="sv-SE" dirty="0" err="1"/>
              <a:t>strictly</a:t>
            </a:r>
            <a:r>
              <a:rPr lang="sv-SE" dirty="0"/>
              <a:t> </a:t>
            </a:r>
            <a:r>
              <a:rPr lang="sv-SE" dirty="0" err="1"/>
              <a:t>protected</a:t>
            </a:r>
            <a:r>
              <a:rPr lang="sv-SE" dirty="0"/>
              <a:t> areas</a:t>
            </a:r>
            <a:br>
              <a:rPr lang="en-GB" dirty="0"/>
            </a:br>
            <a:r>
              <a:rPr lang="en-GB" dirty="0"/>
              <a:t>To say which protected areas qualifies as strictly protected, we have to look at the specific area and regulations there.</a:t>
            </a:r>
          </a:p>
          <a:p>
            <a:endParaRPr lang="en-GB" dirty="0"/>
          </a:p>
          <a:p>
            <a:r>
              <a:rPr lang="en-GB" dirty="0"/>
              <a:t>Right:</a:t>
            </a:r>
          </a:p>
          <a:p>
            <a:r>
              <a:rPr lang="en-GB" dirty="0"/>
              <a:t>In these areas nature values connected to the forest nature types/species are protected, corresponding to criteria for strict protection.</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3</a:t>
            </a:fld>
            <a:endParaRPr lang="sv-SE" dirty="0"/>
          </a:p>
        </p:txBody>
      </p:sp>
    </p:spTree>
    <p:extLst>
      <p:ext uri="{BB962C8B-B14F-4D97-AF65-F5344CB8AC3E}">
        <p14:creationId xmlns:p14="http://schemas.microsoft.com/office/powerpoint/2010/main" val="4078217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Vi </a:t>
            </a:r>
            <a:r>
              <a:rPr lang="sv-SE" dirty="0" err="1"/>
              <a:t>have</a:t>
            </a:r>
            <a:r>
              <a:rPr lang="sv-SE" dirty="0"/>
              <a:t> strong public right </a:t>
            </a:r>
            <a:r>
              <a:rPr lang="sv-SE" dirty="0" err="1"/>
              <a:t>of</a:t>
            </a:r>
            <a:r>
              <a:rPr lang="sv-SE" dirty="0"/>
              <a:t> access, </a:t>
            </a:r>
            <a:r>
              <a:rPr lang="sv-SE" dirty="0" err="1"/>
              <a:t>we</a:t>
            </a:r>
            <a:r>
              <a:rPr lang="sv-SE" dirty="0"/>
              <a:t> </a:t>
            </a:r>
            <a:r>
              <a:rPr lang="sv-SE" dirty="0" err="1"/>
              <a:t>don’t</a:t>
            </a:r>
            <a:r>
              <a:rPr lang="sv-SE" dirty="0"/>
              <a:t> </a:t>
            </a:r>
            <a:r>
              <a:rPr lang="sv-SE" dirty="0" err="1"/>
              <a:t>consider</a:t>
            </a:r>
            <a:r>
              <a:rPr lang="sv-SE" dirty="0"/>
              <a:t> </a:t>
            </a:r>
            <a:r>
              <a:rPr lang="sv-SE" dirty="0" err="1"/>
              <a:t>visitors</a:t>
            </a:r>
            <a:r>
              <a:rPr lang="sv-SE" dirty="0"/>
              <a:t> as a </a:t>
            </a:r>
            <a:r>
              <a:rPr lang="sv-SE" dirty="0" err="1"/>
              <a:t>threat</a:t>
            </a:r>
            <a:r>
              <a:rPr lang="sv-SE" dirty="0"/>
              <a:t>. </a:t>
            </a:r>
            <a:r>
              <a:rPr lang="sv-SE" dirty="0" err="1"/>
              <a:t>We</a:t>
            </a:r>
            <a:r>
              <a:rPr lang="sv-SE" dirty="0"/>
              <a:t> </a:t>
            </a:r>
            <a:r>
              <a:rPr lang="sv-SE" dirty="0" err="1"/>
              <a:t>have</a:t>
            </a:r>
            <a:r>
              <a:rPr lang="sv-SE" dirty="0"/>
              <a:t> strong </a:t>
            </a:r>
            <a:r>
              <a:rPr lang="sv-SE" dirty="0" err="1"/>
              <a:t>law</a:t>
            </a:r>
            <a:r>
              <a:rPr lang="sv-SE" dirty="0"/>
              <a:t> </a:t>
            </a:r>
            <a:r>
              <a:rPr lang="sv-SE" dirty="0" err="1"/>
              <a:t>enforcment</a:t>
            </a:r>
            <a:r>
              <a:rPr lang="sv-SE" dirty="0"/>
              <a:t>.</a:t>
            </a:r>
            <a:endParaRPr lang="en-GB"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7</a:t>
            </a:fld>
            <a:endParaRPr lang="sv-SE" dirty="0"/>
          </a:p>
        </p:txBody>
      </p:sp>
    </p:spTree>
    <p:extLst>
      <p:ext uri="{BB962C8B-B14F-4D97-AF65-F5344CB8AC3E}">
        <p14:creationId xmlns:p14="http://schemas.microsoft.com/office/powerpoint/2010/main" val="3756319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t>Sweden has made pledge within strategy for EU KOM strategy for biological diversity.</a:t>
            </a:r>
          </a:p>
          <a:p>
            <a:r>
              <a:rPr lang="en-GB" dirty="0"/>
              <a:t>The pledge is about increase area of protected areas. In land we can’t make promise concerning strict protection, while in marine environment Sweden has done it.</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9</a:t>
            </a:fld>
            <a:endParaRPr lang="sv-SE" dirty="0"/>
          </a:p>
        </p:txBody>
      </p:sp>
    </p:spTree>
    <p:extLst>
      <p:ext uri="{BB962C8B-B14F-4D97-AF65-F5344CB8AC3E}">
        <p14:creationId xmlns:p14="http://schemas.microsoft.com/office/powerpoint/2010/main" val="31664575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 Startbild/Välkomstbild">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2" name="Rubrik 1">
            <a:extLst>
              <a:ext uri="{FF2B5EF4-FFF2-40B4-BE49-F238E27FC236}">
                <a16:creationId xmlns:a16="http://schemas.microsoft.com/office/drawing/2014/main" id="{F471D2A5-5138-164D-B97A-FE80CDECD82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5" name="Bildobjekt 4" descr="En bild som visar text&#10;&#10;Automatiskt genererad beskrivning">
            <a:extLst>
              <a:ext uri="{FF2B5EF4-FFF2-40B4-BE49-F238E27FC236}">
                <a16:creationId xmlns:a16="http://schemas.microsoft.com/office/drawing/2014/main" id="{1D739EF6-593E-2F44-A584-C29B136524A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850882213"/>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rödtext eller punktlista helsida">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a:xfrm>
            <a:off x="323528" y="4869726"/>
            <a:ext cx="3086100" cy="273844"/>
          </a:xfrm>
        </p:spPr>
        <p:txBody>
          <a:bodyPr/>
          <a:lstStyle/>
          <a:p>
            <a:pPr algn="l"/>
            <a:r>
              <a:rPr lang="sv-SE" dirty="0"/>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dirty="0"/>
          </a:p>
        </p:txBody>
      </p:sp>
      <p:cxnSp>
        <p:nvCxnSpPr>
          <p:cNvPr id="7" name="Rak 6">
            <a:extLst>
              <a:ext uri="{FF2B5EF4-FFF2-40B4-BE49-F238E27FC236}">
                <a16:creationId xmlns:a16="http://schemas.microsoft.com/office/drawing/2014/main" id="{E5672027-33F8-A74E-8829-1B8EBCC270B1}"/>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Rubrik 1">
            <a:extLst>
              <a:ext uri="{FF2B5EF4-FFF2-40B4-BE49-F238E27FC236}">
                <a16:creationId xmlns:a16="http://schemas.microsoft.com/office/drawing/2014/main" id="{1642D465-5DDA-544E-A4E0-D36DB149CABB}"/>
              </a:ext>
            </a:extLst>
          </p:cNvPr>
          <p:cNvSpPr>
            <a:spLocks noGrp="1"/>
          </p:cNvSpPr>
          <p:nvPr>
            <p:ph type="title" hasCustomPrompt="1"/>
          </p:nvPr>
        </p:nvSpPr>
        <p:spPr>
          <a:xfrm>
            <a:off x="323528" y="267494"/>
            <a:ext cx="8568952" cy="730772"/>
          </a:xfrm>
        </p:spPr>
        <p:txBody>
          <a:bodyPr anchor="t">
            <a:noAutofit/>
          </a:bodyPr>
          <a:lstStyle>
            <a:lvl1pPr>
              <a:lnSpc>
                <a:spcPts val="3960"/>
              </a:lnSpc>
              <a:defRPr sz="3600">
                <a:solidFill>
                  <a:schemeClr val="accent2"/>
                </a:solidFill>
              </a:defRPr>
            </a:lvl1pPr>
          </a:lstStyle>
          <a:p>
            <a:r>
              <a:rPr lang="en-GB" noProof="0" dirty="0" err="1"/>
              <a:t>Brödtext</a:t>
            </a:r>
            <a:r>
              <a:rPr lang="en-GB" noProof="0" dirty="0"/>
              <a:t> </a:t>
            </a:r>
            <a:r>
              <a:rPr lang="en-GB" noProof="0" dirty="0" err="1"/>
              <a:t>eller</a:t>
            </a:r>
            <a:r>
              <a:rPr lang="en-GB" noProof="0" dirty="0"/>
              <a:t> </a:t>
            </a:r>
            <a:r>
              <a:rPr lang="en-GB" noProof="0" dirty="0" err="1"/>
              <a:t>punktlista</a:t>
            </a:r>
            <a:r>
              <a:rPr lang="en-GB" noProof="0" dirty="0"/>
              <a:t> </a:t>
            </a:r>
            <a:r>
              <a:rPr lang="en-GB" noProof="0" dirty="0" err="1"/>
              <a:t>helsida</a:t>
            </a:r>
            <a:endParaRPr lang="sv-SE" dirty="0"/>
          </a:p>
        </p:txBody>
      </p:sp>
      <p:sp>
        <p:nvSpPr>
          <p:cNvPr id="9" name="Platshållare för innehåll 2">
            <a:extLst>
              <a:ext uri="{FF2B5EF4-FFF2-40B4-BE49-F238E27FC236}">
                <a16:creationId xmlns:a16="http://schemas.microsoft.com/office/drawing/2014/main" id="{7B52CEE2-0EEE-7642-8BCF-3FBFF107B520}"/>
              </a:ext>
            </a:extLst>
          </p:cNvPr>
          <p:cNvSpPr>
            <a:spLocks noGrp="1"/>
          </p:cNvSpPr>
          <p:nvPr>
            <p:ph sz="half" idx="13"/>
          </p:nvPr>
        </p:nvSpPr>
        <p:spPr>
          <a:xfrm>
            <a:off x="323528" y="1203563"/>
            <a:ext cx="8568952" cy="3396832"/>
          </a:xfrm>
        </p:spPr>
        <p:txBody>
          <a:bodyPr>
            <a:noAutofit/>
          </a:bodyPr>
          <a:lstStyle>
            <a:lvl1pPr>
              <a:lnSpc>
                <a:spcPts val="2060"/>
              </a:lnSpc>
              <a:spcBef>
                <a:spcPts val="600"/>
              </a:spcBef>
              <a:buFontTx/>
              <a:buNone/>
              <a:defRPr sz="1800"/>
            </a:lvl1pPr>
            <a:lvl2pPr>
              <a:lnSpc>
                <a:spcPts val="2060"/>
              </a:lnSpc>
              <a:spcBef>
                <a:spcPts val="600"/>
              </a:spcBef>
              <a:defRPr sz="1800"/>
            </a:lvl2pPr>
            <a:lvl3pPr>
              <a:lnSpc>
                <a:spcPts val="2060"/>
              </a:lnSpc>
              <a:spcBef>
                <a:spcPts val="600"/>
              </a:spcBef>
              <a:defRPr sz="1800"/>
            </a:lvl3pPr>
            <a:lvl4pPr>
              <a:lnSpc>
                <a:spcPts val="2060"/>
              </a:lnSpc>
              <a:spcBef>
                <a:spcPts val="600"/>
              </a:spcBef>
              <a:defRPr sz="1800"/>
            </a:lvl4pPr>
            <a:lvl5pPr>
              <a:lnSpc>
                <a:spcPts val="2060"/>
              </a:lnSpc>
              <a:spcBef>
                <a:spcPts val="600"/>
              </a:spcBef>
              <a:defRPr sz="18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89453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Kort faktatext/citat/ingress">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0"/>
            <a:ext cx="9144000" cy="48696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sidfot 4">
            <a:extLst>
              <a:ext uri="{FF2B5EF4-FFF2-40B4-BE49-F238E27FC236}">
                <a16:creationId xmlns:a16="http://schemas.microsoft.com/office/drawing/2014/main" id="{CB596530-1570-4C45-A427-AA5DD21FCAC1}"/>
              </a:ext>
            </a:extLst>
          </p:cNvPr>
          <p:cNvSpPr>
            <a:spLocks noGrp="1"/>
          </p:cNvSpPr>
          <p:nvPr>
            <p:ph type="ftr" sz="quarter" idx="11"/>
          </p:nvPr>
        </p:nvSpPr>
        <p:spPr/>
        <p:txBody>
          <a:bodyPr/>
          <a:lstStyle/>
          <a:p>
            <a:pPr algn="l"/>
            <a:r>
              <a:rPr lang="sv-SE" dirty="0"/>
              <a:t>NATURVÅRDSVERKET | SWEDISH ENVIRONMENTAL PROTECTION AGENCY</a:t>
            </a:r>
          </a:p>
        </p:txBody>
      </p:sp>
      <p:sp>
        <p:nvSpPr>
          <p:cNvPr id="6" name="Platshållare för bildnummer 5">
            <a:extLst>
              <a:ext uri="{FF2B5EF4-FFF2-40B4-BE49-F238E27FC236}">
                <a16:creationId xmlns:a16="http://schemas.microsoft.com/office/drawing/2014/main" id="{58DEC5FA-304C-CC40-A0A2-9FA649D4B98E}"/>
              </a:ext>
            </a:extLst>
          </p:cNvPr>
          <p:cNvSpPr>
            <a:spLocks noGrp="1"/>
          </p:cNvSpPr>
          <p:nvPr>
            <p:ph type="sldNum" sz="quarter" idx="12"/>
          </p:nvPr>
        </p:nvSpPr>
        <p:spPr/>
        <p:txBody>
          <a:bodyPr/>
          <a:lstStyle/>
          <a:p>
            <a:fld id="{1844E2AD-2CA4-4022-8F3B-D585D66E2E30}" type="slidenum">
              <a:rPr lang="sv-SE" smtClean="0"/>
              <a:pPr/>
              <a:t>‹#›</a:t>
            </a:fld>
            <a:endParaRPr lang="sv-SE" dirty="0"/>
          </a:p>
        </p:txBody>
      </p:sp>
      <p:cxnSp>
        <p:nvCxnSpPr>
          <p:cNvPr id="10" name="Rak 9">
            <a:extLst>
              <a:ext uri="{FF2B5EF4-FFF2-40B4-BE49-F238E27FC236}">
                <a16:creationId xmlns:a16="http://schemas.microsoft.com/office/drawing/2014/main" id="{9B2F0133-BB06-2C4B-9EEA-1D9323D05238}"/>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Rubrik 1">
            <a:extLst>
              <a:ext uri="{FF2B5EF4-FFF2-40B4-BE49-F238E27FC236}">
                <a16:creationId xmlns:a16="http://schemas.microsoft.com/office/drawing/2014/main" id="{63EFF9CB-BC4F-D94E-BCB7-BBEE9FC9F88D}"/>
              </a:ext>
            </a:extLst>
          </p:cNvPr>
          <p:cNvSpPr>
            <a:spLocks noGrp="1"/>
          </p:cNvSpPr>
          <p:nvPr>
            <p:ph type="ctrTitle" hasCustomPrompt="1"/>
          </p:nvPr>
        </p:nvSpPr>
        <p:spPr>
          <a:xfrm>
            <a:off x="1143000" y="1275606"/>
            <a:ext cx="6858000" cy="1790700"/>
          </a:xfrm>
        </p:spPr>
        <p:txBody>
          <a:bodyPr anchor="t" anchorCtr="0">
            <a:noAutofit/>
          </a:bodyPr>
          <a:lstStyle>
            <a:lvl1pPr algn="l">
              <a:lnSpc>
                <a:spcPts val="4000"/>
              </a:lnSpc>
              <a:defRPr sz="3000">
                <a:solidFill>
                  <a:schemeClr val="accent2"/>
                </a:solidFill>
                <a:latin typeface="+mn-lt"/>
              </a:defRPr>
            </a:lvl1pPr>
          </a:lstStyle>
          <a:p>
            <a:r>
              <a:rPr lang="sv-SE" dirty="0"/>
              <a:t>Plats för kortare text, exempelvis </a:t>
            </a:r>
            <a:br>
              <a:rPr lang="sv-SE" dirty="0"/>
            </a:br>
            <a:r>
              <a:rPr lang="sv-SE" dirty="0"/>
              <a:t>en ingress, ett citat eller en kortare faktatext</a:t>
            </a:r>
          </a:p>
        </p:txBody>
      </p:sp>
    </p:spTree>
    <p:extLst>
      <p:ext uri="{BB962C8B-B14F-4D97-AF65-F5344CB8AC3E}">
        <p14:creationId xmlns:p14="http://schemas.microsoft.com/office/powerpoint/2010/main" val="129833006"/>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Avsnittsskiljar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0"/>
            <a:ext cx="9144000" cy="48696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sidfot 4">
            <a:extLst>
              <a:ext uri="{FF2B5EF4-FFF2-40B4-BE49-F238E27FC236}">
                <a16:creationId xmlns:a16="http://schemas.microsoft.com/office/drawing/2014/main" id="{CB596530-1570-4C45-A427-AA5DD21FCAC1}"/>
              </a:ext>
            </a:extLst>
          </p:cNvPr>
          <p:cNvSpPr>
            <a:spLocks noGrp="1"/>
          </p:cNvSpPr>
          <p:nvPr>
            <p:ph type="ftr" sz="quarter" idx="11"/>
          </p:nvPr>
        </p:nvSpPr>
        <p:spPr/>
        <p:txBody>
          <a:bodyPr/>
          <a:lstStyle/>
          <a:p>
            <a:pPr algn="l"/>
            <a:r>
              <a:rPr lang="sv-SE" dirty="0"/>
              <a:t>NATURVÅRDSVERKET | SWEDISH ENVIRONMENTAL PROTECTION AGENCY</a:t>
            </a:r>
          </a:p>
        </p:txBody>
      </p:sp>
      <p:sp>
        <p:nvSpPr>
          <p:cNvPr id="6" name="Platshållare för bildnummer 5">
            <a:extLst>
              <a:ext uri="{FF2B5EF4-FFF2-40B4-BE49-F238E27FC236}">
                <a16:creationId xmlns:a16="http://schemas.microsoft.com/office/drawing/2014/main" id="{58DEC5FA-304C-CC40-A0A2-9FA649D4B98E}"/>
              </a:ext>
            </a:extLst>
          </p:cNvPr>
          <p:cNvSpPr>
            <a:spLocks noGrp="1"/>
          </p:cNvSpPr>
          <p:nvPr>
            <p:ph type="sldNum" sz="quarter" idx="12"/>
          </p:nvPr>
        </p:nvSpPr>
        <p:spPr/>
        <p:txBody>
          <a:bodyPr/>
          <a:lstStyle/>
          <a:p>
            <a:fld id="{1844E2AD-2CA4-4022-8F3B-D585D66E2E30}" type="slidenum">
              <a:rPr lang="sv-SE" smtClean="0"/>
              <a:pPr/>
              <a:t>‹#›</a:t>
            </a:fld>
            <a:endParaRPr lang="sv-SE" dirty="0"/>
          </a:p>
        </p:txBody>
      </p:sp>
      <p:sp>
        <p:nvSpPr>
          <p:cNvPr id="8" name="Rubrik 1">
            <a:extLst>
              <a:ext uri="{FF2B5EF4-FFF2-40B4-BE49-F238E27FC236}">
                <a16:creationId xmlns:a16="http://schemas.microsoft.com/office/drawing/2014/main" id="{83F783A6-9824-094F-8C7F-7304AF15CBB4}"/>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accent2"/>
                </a:solidFill>
              </a:defRPr>
            </a:lvl1pPr>
          </a:lstStyle>
          <a:p>
            <a:r>
              <a:rPr lang="sv-SE" dirty="0"/>
              <a:t>Eventuell avsnittsskiljare</a:t>
            </a:r>
            <a:endParaRPr lang="en-GB" noProof="0" dirty="0"/>
          </a:p>
        </p:txBody>
      </p:sp>
      <p:cxnSp>
        <p:nvCxnSpPr>
          <p:cNvPr id="9" name="Rak 8">
            <a:extLst>
              <a:ext uri="{FF2B5EF4-FFF2-40B4-BE49-F238E27FC236}">
                <a16:creationId xmlns:a16="http://schemas.microsoft.com/office/drawing/2014/main" id="{13E36C7E-31EC-EA42-8093-3A5CC9BBD5CF}"/>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949907"/>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Pausbild eller Helbild">
    <p:spTree>
      <p:nvGrpSpPr>
        <p:cNvPr id="1" name=""/>
        <p:cNvGrpSpPr/>
        <p:nvPr/>
      </p:nvGrpSpPr>
      <p:grpSpPr>
        <a:xfrm>
          <a:off x="0" y="0"/>
          <a:ext cx="0" cy="0"/>
          <a:chOff x="0" y="0"/>
          <a:chExt cx="0" cy="0"/>
        </a:xfrm>
      </p:grpSpPr>
      <p:sp>
        <p:nvSpPr>
          <p:cNvPr id="10" name="Platshållare för bild 8">
            <a:extLst>
              <a:ext uri="{FF2B5EF4-FFF2-40B4-BE49-F238E27FC236}">
                <a16:creationId xmlns:a16="http://schemas.microsoft.com/office/drawing/2014/main" id="{C9434CA2-1575-E846-91F6-667586C1AA75}"/>
              </a:ext>
            </a:extLst>
          </p:cNvPr>
          <p:cNvSpPr>
            <a:spLocks noGrp="1" noChangeAspect="1"/>
          </p:cNvSpPr>
          <p:nvPr>
            <p:ph type="pic" sz="quarter" idx="13"/>
          </p:nvPr>
        </p:nvSpPr>
        <p:spPr>
          <a:xfrm>
            <a:off x="0" y="0"/>
            <a:ext cx="9148514" cy="4874400"/>
          </a:xfrm>
          <a:solidFill>
            <a:schemeClr val="bg2">
              <a:lumMod val="95000"/>
              <a:alpha val="85000"/>
            </a:schemeClr>
          </a:solidFill>
        </p:spPr>
        <p:txBody>
          <a:bodyPr/>
          <a:lstStyle/>
          <a:p>
            <a:r>
              <a:rPr lang="sv-SE"/>
              <a:t>Klicka på ikonen för att lägga till en bild</a:t>
            </a:r>
            <a:endParaRPr lang="sv-SE" dirty="0"/>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dirty="0"/>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dirty="0"/>
          </a:p>
        </p:txBody>
      </p:sp>
      <p:cxnSp>
        <p:nvCxnSpPr>
          <p:cNvPr id="11" name="Rak 10">
            <a:extLst>
              <a:ext uri="{FF2B5EF4-FFF2-40B4-BE49-F238E27FC236}">
                <a16:creationId xmlns:a16="http://schemas.microsoft.com/office/drawing/2014/main" id="{5D6E5099-FD98-1849-A259-F4D2687F2C84}"/>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33130"/>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Avslutsbild en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1"/>
            <a:ext cx="9144000" cy="51434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En bild som visar text&#10;&#10;Automatiskt genererad beskrivning">
            <a:extLst>
              <a:ext uri="{FF2B5EF4-FFF2-40B4-BE49-F238E27FC236}">
                <a16:creationId xmlns:a16="http://schemas.microsoft.com/office/drawing/2014/main" id="{5B26E4D7-1F89-6A4C-92DF-2199B8983A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80543" y="1347616"/>
            <a:ext cx="2182914" cy="2448268"/>
          </a:xfrm>
          <a:prstGeom prst="rect">
            <a:avLst/>
          </a:prstGeom>
        </p:spPr>
      </p:pic>
    </p:spTree>
    <p:extLst>
      <p:ext uri="{BB962C8B-B14F-4D97-AF65-F5344CB8AC3E}">
        <p14:creationId xmlns:p14="http://schemas.microsoft.com/office/powerpoint/2010/main" val="989172757"/>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19735"/>
          </a:xfrm>
          <a:prstGeom prst="rect">
            <a:avLst/>
          </a:prstGeom>
        </p:spPr>
      </p:pic>
      <p:sp>
        <p:nvSpPr>
          <p:cNvPr id="6" name="Rubrik 1">
            <a:extLst>
              <a:ext uri="{FF2B5EF4-FFF2-40B4-BE49-F238E27FC236}">
                <a16:creationId xmlns:a16="http://schemas.microsoft.com/office/drawing/2014/main" id="{66472B8C-B6F4-3A45-A789-B5338F1E8A6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8E263007-8D3D-944B-AB64-9A6C57BD34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978261945"/>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656"/>
            <a:ext cx="9144000" cy="4227928"/>
          </a:xfrm>
          <a:prstGeom prst="rect">
            <a:avLst/>
          </a:prstGeom>
        </p:spPr>
      </p:pic>
      <p:sp>
        <p:nvSpPr>
          <p:cNvPr id="6" name="Rubrik 1">
            <a:extLst>
              <a:ext uri="{FF2B5EF4-FFF2-40B4-BE49-F238E27FC236}">
                <a16:creationId xmlns:a16="http://schemas.microsoft.com/office/drawing/2014/main" id="{CFC69DC0-63CA-DD48-A887-60482F3DA8CD}"/>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93535742-7907-FD47-9A39-B62C083D96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126896357"/>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rtbild/Välkomstbild alt 3">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F7B18744-ACA4-B641-AB2E-A2DD024B7782}"/>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19700F0A-1B82-6148-894D-AC9E3E5257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871027144"/>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15"/>
          <a:stretch/>
        </p:blipFill>
        <p:spPr>
          <a:xfrm>
            <a:off x="-3644" y="0"/>
            <a:ext cx="9147644" cy="4219735"/>
          </a:xfrm>
          <a:prstGeom prst="rect">
            <a:avLst/>
          </a:prstGeom>
        </p:spPr>
      </p:pic>
      <p:sp>
        <p:nvSpPr>
          <p:cNvPr id="6" name="Rubrik 1">
            <a:extLst>
              <a:ext uri="{FF2B5EF4-FFF2-40B4-BE49-F238E27FC236}">
                <a16:creationId xmlns:a16="http://schemas.microsoft.com/office/drawing/2014/main" id="{5B974FAB-C114-7D4E-95E3-041B80E8153F}"/>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F18E77E2-C055-F74A-8DA1-9FD9105AE68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280333606"/>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rtbild/Välkomstbild alt 4">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983122AD-17F8-E243-9A51-964E39B8466A}"/>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091BFDA1-F923-E24B-ADBC-B2A00019BB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750092089"/>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 Startbild/Välkomstbi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6CCDF21-B597-B945-A72B-46E72B4D6F3E}"/>
              </a:ext>
            </a:extLst>
          </p:cNvPr>
          <p:cNvSpPr/>
          <p:nvPr userDrawn="1"/>
        </p:nvSpPr>
        <p:spPr>
          <a:xfrm>
            <a:off x="0" y="0"/>
            <a:ext cx="9144000" cy="42197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787AD2F2-495D-4B45-ABB8-C2A8341096EC}"/>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accent2"/>
                </a:solidFill>
              </a:defRPr>
            </a:lvl1pPr>
          </a:lstStyle>
          <a:p>
            <a:r>
              <a:rPr lang="en-GB" noProof="0" dirty="0" err="1"/>
              <a:t>Välkomstbild</a:t>
            </a:r>
            <a:r>
              <a:rPr lang="en-GB" noProof="0" dirty="0"/>
              <a:t> </a:t>
            </a:r>
            <a:br>
              <a:rPr lang="en-GB" noProof="0" dirty="0"/>
            </a:br>
            <a:r>
              <a:rPr lang="en-GB" noProof="0" dirty="0"/>
              <a:t>med bara text</a:t>
            </a:r>
          </a:p>
        </p:txBody>
      </p:sp>
      <p:pic>
        <p:nvPicPr>
          <p:cNvPr id="7" name="Bildobjekt 6" descr="En bild som visar text&#10;&#10;Automatiskt genererad beskrivning">
            <a:extLst>
              <a:ext uri="{FF2B5EF4-FFF2-40B4-BE49-F238E27FC236}">
                <a16:creationId xmlns:a16="http://schemas.microsoft.com/office/drawing/2014/main" id="{9A4585BC-9ED5-AD4F-BA58-4B1AF65FA1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61117921"/>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tartbild/Välkomstbild alt 4">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19735"/>
          </a:xfrm>
          <a:prstGeom prst="rect">
            <a:avLst/>
          </a:prstGeom>
        </p:spPr>
      </p:pic>
      <p:sp>
        <p:nvSpPr>
          <p:cNvPr id="6" name="Rubrik 1">
            <a:extLst>
              <a:ext uri="{FF2B5EF4-FFF2-40B4-BE49-F238E27FC236}">
                <a16:creationId xmlns:a16="http://schemas.microsoft.com/office/drawing/2014/main" id="{4FEEC824-4D39-D746-B16B-D3DA0F0F7252}"/>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529D372C-FB37-CB44-9727-CF640C1E82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1275755053"/>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rtbild/Välkomstbild alt 5">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6" name="Rubrik 1">
            <a:extLst>
              <a:ext uri="{FF2B5EF4-FFF2-40B4-BE49-F238E27FC236}">
                <a16:creationId xmlns:a16="http://schemas.microsoft.com/office/drawing/2014/main" id="{17EEAA07-5705-E446-B57C-72300839DAE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A754ACE9-B772-7543-B22B-D56101A2523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82012372"/>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rtbild/Välkomstbild alt 6">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F0F2C645-DCC0-7549-A821-4B84EA338711}"/>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B3F1CDC4-2D59-204A-8B12-C9CB46474A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05897936"/>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tartbild/Välkomstbild alt 6">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19735"/>
          </a:xfrm>
          <a:prstGeom prst="rect">
            <a:avLst/>
          </a:prstGeom>
        </p:spPr>
      </p:pic>
      <p:sp>
        <p:nvSpPr>
          <p:cNvPr id="6" name="Rubrik 1">
            <a:extLst>
              <a:ext uri="{FF2B5EF4-FFF2-40B4-BE49-F238E27FC236}">
                <a16:creationId xmlns:a16="http://schemas.microsoft.com/office/drawing/2014/main" id="{8276E592-9841-354B-99AC-D9F52EEB2CD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18ABCB03-02A1-D54F-8499-77554EEB95F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674936523"/>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rtbild/Välkomstbild alt 7">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F4B1815E-14B3-D54A-A115-F4BE247F05BB}"/>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FDEF30F4-F4AE-0248-B8E1-99757A1AEE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894439704"/>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rtbild/Välkomstbild alt 8">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0536"/>
            <a:ext cx="9144000" cy="4248464"/>
          </a:xfrm>
          <a:prstGeom prst="rect">
            <a:avLst/>
          </a:prstGeom>
        </p:spPr>
      </p:pic>
      <p:sp>
        <p:nvSpPr>
          <p:cNvPr id="7" name="Rubrik 1">
            <a:extLst>
              <a:ext uri="{FF2B5EF4-FFF2-40B4-BE49-F238E27FC236}">
                <a16:creationId xmlns:a16="http://schemas.microsoft.com/office/drawing/2014/main" id="{058B8EBA-F403-F04D-A805-419D004D44C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5C36594A-428B-154B-8FFA-A49EBDDC12A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041436844"/>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rtbild/Välkomstbild alt 9">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23528"/>
          </a:xfrm>
          <a:prstGeom prst="rect">
            <a:avLst/>
          </a:prstGeom>
        </p:spPr>
      </p:pic>
      <p:sp>
        <p:nvSpPr>
          <p:cNvPr id="7" name="Rubrik 1">
            <a:extLst>
              <a:ext uri="{FF2B5EF4-FFF2-40B4-BE49-F238E27FC236}">
                <a16:creationId xmlns:a16="http://schemas.microsoft.com/office/drawing/2014/main" id="{CFF2DDDE-1DBF-A540-853C-439CD30CE070}"/>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E4942CCF-21AB-374E-8ED2-E73F32D3F9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174802541"/>
      </p:ext>
    </p:extLst>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rtbild/Välkomstbild alt 10">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5012C9A5-2757-3F4E-8E21-7F9902E3F93E}"/>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E596BA6C-E4ED-A84A-BBDB-459887CCDC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564601540"/>
      </p:ext>
    </p:extLst>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rtbild/Välkomstbild alt 11">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D78A8F5E-D32B-A34A-B4B6-629A27A4D9B4}"/>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50F1F97F-188A-B64A-B435-A17A399571E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4071797231"/>
      </p:ext>
    </p:extLst>
  </p:cSld>
  <p:clrMapOvr>
    <a:masterClrMapping/>
  </p:clrMapOvr>
  <p:hf hd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rtbild/Välkomstbild alt 1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2AD37D8A-1286-5C46-A7BA-E54B6C1407F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69FEAC39-DD05-2643-9F3A-C160DC831F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627141439"/>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 Startbild med Ort och Datum eller Avsnittsskiljare">
    <p:spTree>
      <p:nvGrpSpPr>
        <p:cNvPr id="1" name=""/>
        <p:cNvGrpSpPr/>
        <p:nvPr/>
      </p:nvGrpSpPr>
      <p:grpSpPr>
        <a:xfrm>
          <a:off x="0" y="0"/>
          <a:ext cx="0" cy="0"/>
          <a:chOff x="0" y="0"/>
          <a:chExt cx="0" cy="0"/>
        </a:xfrm>
      </p:grpSpPr>
      <p:sp>
        <p:nvSpPr>
          <p:cNvPr id="15" name="Platshållare för bild 8">
            <a:extLst>
              <a:ext uri="{FF2B5EF4-FFF2-40B4-BE49-F238E27FC236}">
                <a16:creationId xmlns:a16="http://schemas.microsoft.com/office/drawing/2014/main" id="{8F3DE9FE-4D01-DA48-B625-B0ECCCD4D9D9}"/>
              </a:ext>
            </a:extLst>
          </p:cNvPr>
          <p:cNvSpPr>
            <a:spLocks noGrp="1" noChangeAspect="1"/>
          </p:cNvSpPr>
          <p:nvPr>
            <p:ph type="pic" sz="quarter" idx="13"/>
          </p:nvPr>
        </p:nvSpPr>
        <p:spPr>
          <a:xfrm>
            <a:off x="4510236" y="0"/>
            <a:ext cx="4638278" cy="4869577"/>
          </a:xfrm>
          <a:solidFill>
            <a:schemeClr val="bg2">
              <a:lumMod val="95000"/>
              <a:alpha val="85000"/>
            </a:schemeClr>
          </a:solidFill>
        </p:spPr>
        <p:txBody>
          <a:body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7569B7BD-7ACA-EE47-896C-362A29D1CD61}"/>
              </a:ext>
            </a:extLst>
          </p:cNvPr>
          <p:cNvSpPr>
            <a:spLocks noGrp="1"/>
          </p:cNvSpPr>
          <p:nvPr>
            <p:ph type="title"/>
          </p:nvPr>
        </p:nvSpPr>
        <p:spPr>
          <a:xfrm>
            <a:off x="323528" y="771550"/>
            <a:ext cx="3888432" cy="3024336"/>
          </a:xfrm>
        </p:spPr>
        <p:txBody>
          <a:bodyPr anchor="t">
            <a:noAutofit/>
          </a:bodyPr>
          <a:lstStyle>
            <a:lvl1pPr>
              <a:defRPr sz="5700">
                <a:solidFill>
                  <a:schemeClr val="tx2"/>
                </a:solidFill>
              </a:defRPr>
            </a:lvl1pPr>
          </a:lstStyle>
          <a:p>
            <a:r>
              <a:rPr lang="sv-SE" noProof="0"/>
              <a:t>Klicka här för att ändra mall för rubrikformat</a:t>
            </a:r>
            <a:endParaRPr lang="en-GB" noProof="0" dirty="0"/>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dirty="0"/>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dirty="0"/>
          </a:p>
        </p:txBody>
      </p:sp>
      <p:sp>
        <p:nvSpPr>
          <p:cNvPr id="11" name="Platshållare för text 10">
            <a:extLst>
              <a:ext uri="{FF2B5EF4-FFF2-40B4-BE49-F238E27FC236}">
                <a16:creationId xmlns:a16="http://schemas.microsoft.com/office/drawing/2014/main" id="{300B8995-1EF5-594F-958F-AD6CBAB2DA96}"/>
              </a:ext>
            </a:extLst>
          </p:cNvPr>
          <p:cNvSpPr>
            <a:spLocks noGrp="1"/>
          </p:cNvSpPr>
          <p:nvPr>
            <p:ph type="body" sz="quarter" idx="14" hasCustomPrompt="1"/>
          </p:nvPr>
        </p:nvSpPr>
        <p:spPr>
          <a:xfrm>
            <a:off x="323528" y="201766"/>
            <a:ext cx="3888432" cy="353760"/>
          </a:xfrm>
        </p:spPr>
        <p:txBody>
          <a:bodyPr anchor="t">
            <a:noAutofit/>
          </a:bodyPr>
          <a:lstStyle>
            <a:lvl1pPr>
              <a:buNone/>
              <a:defRPr sz="1300">
                <a:solidFill>
                  <a:schemeClr val="accent2"/>
                </a:solidFill>
              </a:defRPr>
            </a:lvl1pPr>
            <a:lvl2pPr>
              <a:buNone/>
              <a:defRPr sz="1400"/>
            </a:lvl2pPr>
            <a:lvl3pPr>
              <a:buNone/>
              <a:defRPr sz="1400"/>
            </a:lvl3pPr>
            <a:lvl4pPr>
              <a:buNone/>
              <a:defRPr sz="1400"/>
            </a:lvl4pPr>
            <a:lvl5pPr>
              <a:buNone/>
              <a:defRPr sz="1400"/>
            </a:lvl5pPr>
          </a:lstStyle>
          <a:p>
            <a:pPr lvl="0"/>
            <a:r>
              <a:rPr lang="en-GB" noProof="0" dirty="0"/>
              <a:t>ORT DATUM</a:t>
            </a:r>
          </a:p>
        </p:txBody>
      </p:sp>
      <p:sp>
        <p:nvSpPr>
          <p:cNvPr id="12" name="Platshållare för text 10">
            <a:extLst>
              <a:ext uri="{FF2B5EF4-FFF2-40B4-BE49-F238E27FC236}">
                <a16:creationId xmlns:a16="http://schemas.microsoft.com/office/drawing/2014/main" id="{860E40F6-29B5-0C46-AEED-E11B80F806C0}"/>
              </a:ext>
            </a:extLst>
          </p:cNvPr>
          <p:cNvSpPr>
            <a:spLocks noGrp="1"/>
          </p:cNvSpPr>
          <p:nvPr>
            <p:ph type="body" sz="quarter" idx="15" hasCustomPrompt="1"/>
          </p:nvPr>
        </p:nvSpPr>
        <p:spPr>
          <a:xfrm>
            <a:off x="323528" y="4155855"/>
            <a:ext cx="3888432" cy="713800"/>
          </a:xfrm>
        </p:spPr>
        <p:txBody>
          <a:bodyPr anchor="t">
            <a:noAutofit/>
          </a:bodyPr>
          <a:lstStyle>
            <a:lvl1pPr>
              <a:buNone/>
              <a:defRPr sz="1600">
                <a:solidFill>
                  <a:schemeClr val="accent2"/>
                </a:solidFill>
              </a:defRPr>
            </a:lvl1pPr>
            <a:lvl2pPr>
              <a:buNone/>
              <a:defRPr sz="1400"/>
            </a:lvl2pPr>
            <a:lvl3pPr>
              <a:buNone/>
              <a:defRPr sz="1400"/>
            </a:lvl3pPr>
            <a:lvl4pPr>
              <a:buNone/>
              <a:defRPr sz="1400"/>
            </a:lvl4pPr>
            <a:lvl5pPr>
              <a:buNone/>
              <a:defRPr sz="1400"/>
            </a:lvl5pPr>
          </a:lstStyle>
          <a:p>
            <a:pPr lvl="0"/>
            <a:r>
              <a:rPr lang="en-GB" noProof="0" dirty="0" err="1"/>
              <a:t>Namn</a:t>
            </a:r>
            <a:r>
              <a:rPr lang="en-GB" noProof="0" dirty="0"/>
              <a:t> </a:t>
            </a:r>
            <a:r>
              <a:rPr lang="en-GB" noProof="0" dirty="0" err="1"/>
              <a:t>på</a:t>
            </a:r>
            <a:r>
              <a:rPr lang="en-GB" noProof="0" dirty="0"/>
              <a:t> </a:t>
            </a:r>
            <a:r>
              <a:rPr lang="en-GB" noProof="0" dirty="0" err="1"/>
              <a:t>föredragshållare</a:t>
            </a:r>
            <a:endParaRPr lang="en-GB" noProof="0" dirty="0"/>
          </a:p>
        </p:txBody>
      </p:sp>
      <p:cxnSp>
        <p:nvCxnSpPr>
          <p:cNvPr id="9" name="Rak 8">
            <a:extLst>
              <a:ext uri="{FF2B5EF4-FFF2-40B4-BE49-F238E27FC236}">
                <a16:creationId xmlns:a16="http://schemas.microsoft.com/office/drawing/2014/main" id="{87E2D66C-1F6E-484E-A175-C42857A314E1}"/>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578101"/>
      </p:ext>
    </p:extLst>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rtbild/Välkomstbild alt 13">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4227928"/>
          </a:xfrm>
          <a:prstGeom prst="rect">
            <a:avLst/>
          </a:prstGeom>
        </p:spPr>
      </p:pic>
      <p:sp>
        <p:nvSpPr>
          <p:cNvPr id="6" name="Rubrik 1">
            <a:extLst>
              <a:ext uri="{FF2B5EF4-FFF2-40B4-BE49-F238E27FC236}">
                <a16:creationId xmlns:a16="http://schemas.microsoft.com/office/drawing/2014/main" id="{E20523CD-A398-2F4A-8B0F-CCEDAC046A6A}"/>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5" name="Bildobjekt 4" descr="En bild som visar text&#10;&#10;Automatiskt genererad beskrivning">
            <a:extLst>
              <a:ext uri="{FF2B5EF4-FFF2-40B4-BE49-F238E27FC236}">
                <a16:creationId xmlns:a16="http://schemas.microsoft.com/office/drawing/2014/main" id="{4ED1F0D8-5F92-AA4D-9CD4-6E5EB976BC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03223256"/>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 Startbild med Ort och Datum / Avsnittsskiljare">
    <p:spTree>
      <p:nvGrpSpPr>
        <p:cNvPr id="1" name=""/>
        <p:cNvGrpSpPr/>
        <p:nvPr/>
      </p:nvGrpSpPr>
      <p:grpSpPr>
        <a:xfrm>
          <a:off x="0" y="0"/>
          <a:ext cx="0" cy="0"/>
          <a:chOff x="0" y="0"/>
          <a:chExt cx="0" cy="0"/>
        </a:xfrm>
      </p:grpSpPr>
      <p:sp>
        <p:nvSpPr>
          <p:cNvPr id="15" name="Platshållare för bild 8">
            <a:extLst>
              <a:ext uri="{FF2B5EF4-FFF2-40B4-BE49-F238E27FC236}">
                <a16:creationId xmlns:a16="http://schemas.microsoft.com/office/drawing/2014/main" id="{548A2980-9D9A-8442-8C11-2F229750427A}"/>
              </a:ext>
            </a:extLst>
          </p:cNvPr>
          <p:cNvSpPr>
            <a:spLocks noGrp="1" noChangeAspect="1"/>
          </p:cNvSpPr>
          <p:nvPr>
            <p:ph type="pic" sz="quarter" idx="13"/>
          </p:nvPr>
        </p:nvSpPr>
        <p:spPr>
          <a:xfrm>
            <a:off x="0" y="0"/>
            <a:ext cx="4629150" cy="4869655"/>
          </a:xfrm>
          <a:solidFill>
            <a:schemeClr val="bg2">
              <a:lumMod val="95000"/>
              <a:alpha val="85000"/>
            </a:schemeClr>
          </a:solidFill>
        </p:spPr>
        <p:txBody>
          <a:body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7569B7BD-7ACA-EE47-896C-362A29D1CD61}"/>
              </a:ext>
            </a:extLst>
          </p:cNvPr>
          <p:cNvSpPr>
            <a:spLocks noGrp="1"/>
          </p:cNvSpPr>
          <p:nvPr>
            <p:ph type="title"/>
          </p:nvPr>
        </p:nvSpPr>
        <p:spPr>
          <a:xfrm>
            <a:off x="5004048" y="771550"/>
            <a:ext cx="3888432" cy="3024336"/>
          </a:xfrm>
        </p:spPr>
        <p:txBody>
          <a:bodyPr anchor="t">
            <a:noAutofit/>
          </a:bodyPr>
          <a:lstStyle>
            <a:lvl1pPr>
              <a:defRPr sz="5700">
                <a:solidFill>
                  <a:schemeClr val="tx2"/>
                </a:solidFill>
              </a:defRPr>
            </a:lvl1pPr>
          </a:lstStyle>
          <a:p>
            <a:r>
              <a:rPr lang="sv-SE" noProof="0"/>
              <a:t>Klicka här för att ändra mall för rubrikformat</a:t>
            </a:r>
            <a:endParaRPr lang="en-GB" noProof="0" dirty="0"/>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dirty="0"/>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dirty="0"/>
          </a:p>
        </p:txBody>
      </p:sp>
      <p:sp>
        <p:nvSpPr>
          <p:cNvPr id="11" name="Platshållare för text 10">
            <a:extLst>
              <a:ext uri="{FF2B5EF4-FFF2-40B4-BE49-F238E27FC236}">
                <a16:creationId xmlns:a16="http://schemas.microsoft.com/office/drawing/2014/main" id="{300B8995-1EF5-594F-958F-AD6CBAB2DA96}"/>
              </a:ext>
            </a:extLst>
          </p:cNvPr>
          <p:cNvSpPr>
            <a:spLocks noGrp="1"/>
          </p:cNvSpPr>
          <p:nvPr>
            <p:ph type="body" sz="quarter" idx="14" hasCustomPrompt="1"/>
          </p:nvPr>
        </p:nvSpPr>
        <p:spPr>
          <a:xfrm>
            <a:off x="5004048" y="201766"/>
            <a:ext cx="3888432" cy="353760"/>
          </a:xfrm>
        </p:spPr>
        <p:txBody>
          <a:bodyPr anchor="t">
            <a:noAutofit/>
          </a:bodyPr>
          <a:lstStyle>
            <a:lvl1pPr>
              <a:buNone/>
              <a:defRPr sz="1300">
                <a:solidFill>
                  <a:schemeClr val="accent2"/>
                </a:solidFill>
              </a:defRPr>
            </a:lvl1pPr>
            <a:lvl2pPr>
              <a:buNone/>
              <a:defRPr sz="1400"/>
            </a:lvl2pPr>
            <a:lvl3pPr>
              <a:buNone/>
              <a:defRPr sz="1400"/>
            </a:lvl3pPr>
            <a:lvl4pPr>
              <a:buNone/>
              <a:defRPr sz="1400"/>
            </a:lvl4pPr>
            <a:lvl5pPr>
              <a:buNone/>
              <a:defRPr sz="1400"/>
            </a:lvl5pPr>
          </a:lstStyle>
          <a:p>
            <a:pPr lvl="0"/>
            <a:r>
              <a:rPr lang="en-GB" noProof="0" dirty="0"/>
              <a:t>ORT DATUM</a:t>
            </a:r>
          </a:p>
        </p:txBody>
      </p:sp>
      <p:sp>
        <p:nvSpPr>
          <p:cNvPr id="12" name="Platshållare för text 10">
            <a:extLst>
              <a:ext uri="{FF2B5EF4-FFF2-40B4-BE49-F238E27FC236}">
                <a16:creationId xmlns:a16="http://schemas.microsoft.com/office/drawing/2014/main" id="{860E40F6-29B5-0C46-AEED-E11B80F806C0}"/>
              </a:ext>
            </a:extLst>
          </p:cNvPr>
          <p:cNvSpPr>
            <a:spLocks noGrp="1"/>
          </p:cNvSpPr>
          <p:nvPr>
            <p:ph type="body" sz="quarter" idx="15" hasCustomPrompt="1"/>
          </p:nvPr>
        </p:nvSpPr>
        <p:spPr>
          <a:xfrm>
            <a:off x="5004048" y="4155855"/>
            <a:ext cx="3888432" cy="713800"/>
          </a:xfrm>
        </p:spPr>
        <p:txBody>
          <a:bodyPr anchor="t">
            <a:noAutofit/>
          </a:bodyPr>
          <a:lstStyle>
            <a:lvl1pPr>
              <a:buNone/>
              <a:defRPr sz="1600">
                <a:solidFill>
                  <a:schemeClr val="accent2"/>
                </a:solidFill>
              </a:defRPr>
            </a:lvl1pPr>
            <a:lvl2pPr>
              <a:buNone/>
              <a:defRPr sz="1400"/>
            </a:lvl2pPr>
            <a:lvl3pPr>
              <a:buNone/>
              <a:defRPr sz="1400"/>
            </a:lvl3pPr>
            <a:lvl4pPr>
              <a:buNone/>
              <a:defRPr sz="1400"/>
            </a:lvl4pPr>
            <a:lvl5pPr>
              <a:buNone/>
              <a:defRPr sz="1400"/>
            </a:lvl5pPr>
          </a:lstStyle>
          <a:p>
            <a:pPr lvl="0"/>
            <a:r>
              <a:rPr lang="en-GB" noProof="0" dirty="0" err="1"/>
              <a:t>Namn</a:t>
            </a:r>
            <a:r>
              <a:rPr lang="en-GB" noProof="0" dirty="0"/>
              <a:t> </a:t>
            </a:r>
            <a:r>
              <a:rPr lang="en-GB" noProof="0" dirty="0" err="1"/>
              <a:t>på</a:t>
            </a:r>
            <a:r>
              <a:rPr lang="en-GB" noProof="0" dirty="0"/>
              <a:t> </a:t>
            </a:r>
            <a:r>
              <a:rPr lang="en-GB" noProof="0" dirty="0" err="1"/>
              <a:t>föredragshållare</a:t>
            </a:r>
            <a:endParaRPr lang="en-GB" noProof="0" dirty="0"/>
          </a:p>
        </p:txBody>
      </p:sp>
      <p:cxnSp>
        <p:nvCxnSpPr>
          <p:cNvPr id="9" name="Rak 8">
            <a:extLst>
              <a:ext uri="{FF2B5EF4-FFF2-40B4-BE49-F238E27FC236}">
                <a16:creationId xmlns:a16="http://schemas.microsoft.com/office/drawing/2014/main" id="{B2DC4444-650E-4344-A426-BB834140CC1F}"/>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04474"/>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 Brödtext eller Punktlista med bild till vänster">
    <p:spTree>
      <p:nvGrpSpPr>
        <p:cNvPr id="1" name=""/>
        <p:cNvGrpSpPr/>
        <p:nvPr/>
      </p:nvGrpSpPr>
      <p:grpSpPr>
        <a:xfrm>
          <a:off x="0" y="0"/>
          <a:ext cx="0" cy="0"/>
          <a:chOff x="0" y="0"/>
          <a:chExt cx="0" cy="0"/>
        </a:xfrm>
      </p:grpSpPr>
      <p:sp>
        <p:nvSpPr>
          <p:cNvPr id="16" name="Platshållare för bild 8">
            <a:extLst>
              <a:ext uri="{FF2B5EF4-FFF2-40B4-BE49-F238E27FC236}">
                <a16:creationId xmlns:a16="http://schemas.microsoft.com/office/drawing/2014/main" id="{C74E9252-D665-FA49-BD68-D7E7BEEF7CBC}"/>
              </a:ext>
            </a:extLst>
          </p:cNvPr>
          <p:cNvSpPr>
            <a:spLocks noGrp="1" noChangeAspect="1"/>
          </p:cNvSpPr>
          <p:nvPr>
            <p:ph type="pic" sz="quarter" idx="13"/>
          </p:nvPr>
        </p:nvSpPr>
        <p:spPr>
          <a:xfrm>
            <a:off x="0" y="0"/>
            <a:ext cx="2843808" cy="4869655"/>
          </a:xfrm>
          <a:solidFill>
            <a:schemeClr val="bg2">
              <a:lumMod val="95000"/>
              <a:alpha val="85000"/>
            </a:schemeClr>
          </a:solidFill>
        </p:spPr>
        <p:txBody>
          <a:bodyPr/>
          <a:lstStyle/>
          <a:p>
            <a:r>
              <a:rPr lang="sv-SE"/>
              <a:t>Klicka på ikonen för att lägga till en bild</a:t>
            </a:r>
            <a:endParaRPr lang="sv-SE" dirty="0"/>
          </a:p>
        </p:txBody>
      </p:sp>
      <p:sp>
        <p:nvSpPr>
          <p:cNvPr id="4" name="Platshållare för sidfot 3"/>
          <p:cNvSpPr>
            <a:spLocks noGrp="1"/>
          </p:cNvSpPr>
          <p:nvPr>
            <p:ph type="ftr" sz="quarter" idx="11"/>
          </p:nvPr>
        </p:nvSpPr>
        <p:spPr/>
        <p:txBody>
          <a:bodyPr/>
          <a:lstStyle/>
          <a:p>
            <a:pPr algn="l"/>
            <a:r>
              <a:rPr lang="sv-SE" dirty="0"/>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dirty="0"/>
          </a:p>
        </p:txBody>
      </p:sp>
      <p:sp>
        <p:nvSpPr>
          <p:cNvPr id="11" name="Platshållare för text 10"/>
          <p:cNvSpPr>
            <a:spLocks noGrp="1"/>
          </p:cNvSpPr>
          <p:nvPr>
            <p:ph type="body" sz="quarter" idx="14"/>
          </p:nvPr>
        </p:nvSpPr>
        <p:spPr>
          <a:xfrm>
            <a:off x="3059832"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dirty="0"/>
          </a:p>
        </p:txBody>
      </p:sp>
      <p:cxnSp>
        <p:nvCxnSpPr>
          <p:cNvPr id="10" name="Rak 9">
            <a:extLst>
              <a:ext uri="{FF2B5EF4-FFF2-40B4-BE49-F238E27FC236}">
                <a16:creationId xmlns:a16="http://schemas.microsoft.com/office/drawing/2014/main" id="{E0A06245-C507-C54E-A4C3-AC9771B3BD7B}"/>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ubrik 1">
            <a:extLst>
              <a:ext uri="{FF2B5EF4-FFF2-40B4-BE49-F238E27FC236}">
                <a16:creationId xmlns:a16="http://schemas.microsoft.com/office/drawing/2014/main" id="{793C7E1B-A51B-A54F-B426-7BCBD4CEEB3B}"/>
              </a:ext>
            </a:extLst>
          </p:cNvPr>
          <p:cNvSpPr>
            <a:spLocks noGrp="1"/>
          </p:cNvSpPr>
          <p:nvPr>
            <p:ph type="title" hasCustomPrompt="1"/>
          </p:nvPr>
        </p:nvSpPr>
        <p:spPr>
          <a:xfrm>
            <a:off x="3059832" y="267494"/>
            <a:ext cx="5832648" cy="1152128"/>
          </a:xfrm>
        </p:spPr>
        <p:txBody>
          <a:bodyPr anchor="t">
            <a:noAutofit/>
          </a:bodyPr>
          <a:lstStyle>
            <a:lvl1pPr>
              <a:lnSpc>
                <a:spcPts val="3960"/>
              </a:lnSpc>
              <a:defRPr sz="3600">
                <a:solidFill>
                  <a:schemeClr val="accent2"/>
                </a:solidFill>
              </a:defRPr>
            </a:lvl1pPr>
          </a:lstStyle>
          <a:p>
            <a:r>
              <a:rPr lang="sv-SE" dirty="0"/>
              <a:t>Brödtext eller punktlista med bild till vänster</a:t>
            </a:r>
          </a:p>
        </p:txBody>
      </p:sp>
    </p:spTree>
    <p:extLst>
      <p:ext uri="{BB962C8B-B14F-4D97-AF65-F5344CB8AC3E}">
        <p14:creationId xmlns:p14="http://schemas.microsoft.com/office/powerpoint/2010/main" val="3819294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 Brödtext eller punktlista med bild till höger">
    <p:spTree>
      <p:nvGrpSpPr>
        <p:cNvPr id="1" name=""/>
        <p:cNvGrpSpPr/>
        <p:nvPr/>
      </p:nvGrpSpPr>
      <p:grpSpPr>
        <a:xfrm>
          <a:off x="0" y="0"/>
          <a:ext cx="0" cy="0"/>
          <a:chOff x="0" y="0"/>
          <a:chExt cx="0" cy="0"/>
        </a:xfrm>
      </p:grpSpPr>
      <p:sp>
        <p:nvSpPr>
          <p:cNvPr id="14" name="Platshållare för bild 8">
            <a:extLst>
              <a:ext uri="{FF2B5EF4-FFF2-40B4-BE49-F238E27FC236}">
                <a16:creationId xmlns:a16="http://schemas.microsoft.com/office/drawing/2014/main" id="{7C378A05-A038-0A4D-8414-CE595E03D04B}"/>
              </a:ext>
            </a:extLst>
          </p:cNvPr>
          <p:cNvSpPr>
            <a:spLocks noGrp="1" noChangeAspect="1"/>
          </p:cNvSpPr>
          <p:nvPr>
            <p:ph type="pic" sz="quarter" idx="13"/>
          </p:nvPr>
        </p:nvSpPr>
        <p:spPr>
          <a:xfrm>
            <a:off x="6300192" y="0"/>
            <a:ext cx="2848322" cy="4869583"/>
          </a:xfrm>
          <a:solidFill>
            <a:schemeClr val="bg2">
              <a:lumMod val="95000"/>
              <a:alpha val="85000"/>
            </a:schemeClr>
          </a:solidFill>
        </p:spPr>
        <p:txBody>
          <a:bodyPr/>
          <a:lstStyle/>
          <a:p>
            <a:r>
              <a:rPr lang="sv-SE"/>
              <a:t>Klicka på ikonen för att lägga till en bild</a:t>
            </a:r>
            <a:endParaRPr lang="sv-SE" dirty="0"/>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dirty="0"/>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dirty="0"/>
          </a:p>
        </p:txBody>
      </p:sp>
      <p:sp>
        <p:nvSpPr>
          <p:cNvPr id="9" name="Platshållare för text 10">
            <a:extLst>
              <a:ext uri="{FF2B5EF4-FFF2-40B4-BE49-F238E27FC236}">
                <a16:creationId xmlns:a16="http://schemas.microsoft.com/office/drawing/2014/main" id="{926E6B28-EF83-F241-9A49-D010F20359DE}"/>
              </a:ext>
            </a:extLst>
          </p:cNvPr>
          <p:cNvSpPr>
            <a:spLocks noGrp="1"/>
          </p:cNvSpPr>
          <p:nvPr>
            <p:ph type="body" sz="quarter" idx="14"/>
          </p:nvPr>
        </p:nvSpPr>
        <p:spPr>
          <a:xfrm>
            <a:off x="323528"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dirty="0"/>
          </a:p>
        </p:txBody>
      </p:sp>
      <p:cxnSp>
        <p:nvCxnSpPr>
          <p:cNvPr id="12" name="Rak 11">
            <a:extLst>
              <a:ext uri="{FF2B5EF4-FFF2-40B4-BE49-F238E27FC236}">
                <a16:creationId xmlns:a16="http://schemas.microsoft.com/office/drawing/2014/main" id="{001DDE13-6366-8E4C-AA5E-D0F663E1BB70}"/>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ubrik 1">
            <a:extLst>
              <a:ext uri="{FF2B5EF4-FFF2-40B4-BE49-F238E27FC236}">
                <a16:creationId xmlns:a16="http://schemas.microsoft.com/office/drawing/2014/main" id="{DDEBF18F-91AC-3C4F-B4A6-2C881757F00C}"/>
              </a:ext>
            </a:extLst>
          </p:cNvPr>
          <p:cNvSpPr>
            <a:spLocks noGrp="1"/>
          </p:cNvSpPr>
          <p:nvPr>
            <p:ph type="title" hasCustomPrompt="1"/>
          </p:nvPr>
        </p:nvSpPr>
        <p:spPr>
          <a:xfrm>
            <a:off x="323528" y="267494"/>
            <a:ext cx="5832648" cy="1152128"/>
          </a:xfrm>
        </p:spPr>
        <p:txBody>
          <a:bodyPr anchor="t">
            <a:noAutofit/>
          </a:bodyPr>
          <a:lstStyle>
            <a:lvl1pPr>
              <a:lnSpc>
                <a:spcPts val="3960"/>
              </a:lnSpc>
              <a:defRPr sz="3600">
                <a:solidFill>
                  <a:schemeClr val="accent2"/>
                </a:solidFill>
              </a:defRPr>
            </a:lvl1pPr>
          </a:lstStyle>
          <a:p>
            <a:r>
              <a:rPr lang="sv-SE" dirty="0"/>
              <a:t>Brödtext eller punktlista med bild till höger</a:t>
            </a:r>
          </a:p>
        </p:txBody>
      </p:sp>
    </p:spTree>
    <p:extLst>
      <p:ext uri="{BB962C8B-B14F-4D97-AF65-F5344CB8AC3E}">
        <p14:creationId xmlns:p14="http://schemas.microsoft.com/office/powerpoint/2010/main" val="580905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7 Brödtext eller punktlista med två bilder till höger">
    <p:spTree>
      <p:nvGrpSpPr>
        <p:cNvPr id="1" name=""/>
        <p:cNvGrpSpPr/>
        <p:nvPr/>
      </p:nvGrpSpPr>
      <p:grpSpPr>
        <a:xfrm>
          <a:off x="0" y="0"/>
          <a:ext cx="0" cy="0"/>
          <a:chOff x="0" y="0"/>
          <a:chExt cx="0" cy="0"/>
        </a:xfrm>
      </p:grpSpPr>
      <p:sp>
        <p:nvSpPr>
          <p:cNvPr id="18" name="Platshållare för bild 8">
            <a:extLst>
              <a:ext uri="{FF2B5EF4-FFF2-40B4-BE49-F238E27FC236}">
                <a16:creationId xmlns:a16="http://schemas.microsoft.com/office/drawing/2014/main" id="{FFC90C95-409D-D54A-B3C8-F54ECF09CA64}"/>
              </a:ext>
            </a:extLst>
          </p:cNvPr>
          <p:cNvSpPr>
            <a:spLocks noGrp="1"/>
          </p:cNvSpPr>
          <p:nvPr>
            <p:ph type="pic" sz="quarter" idx="13"/>
          </p:nvPr>
        </p:nvSpPr>
        <p:spPr>
          <a:xfrm>
            <a:off x="6300000" y="0"/>
            <a:ext cx="2844000" cy="2376000"/>
          </a:xfrm>
          <a:solidFill>
            <a:schemeClr val="bg2">
              <a:lumMod val="95000"/>
              <a:alpha val="85000"/>
            </a:schemeClr>
          </a:solidFill>
        </p:spPr>
        <p:txBody>
          <a:bodyPr/>
          <a:lstStyle/>
          <a:p>
            <a:r>
              <a:rPr lang="sv-SE"/>
              <a:t>Klicka på ikonen för att lägga till en bild</a:t>
            </a:r>
            <a:endParaRPr lang="sv-SE" dirty="0"/>
          </a:p>
        </p:txBody>
      </p:sp>
      <p:sp>
        <p:nvSpPr>
          <p:cNvPr id="19" name="Platshållare för bild 8">
            <a:extLst>
              <a:ext uri="{FF2B5EF4-FFF2-40B4-BE49-F238E27FC236}">
                <a16:creationId xmlns:a16="http://schemas.microsoft.com/office/drawing/2014/main" id="{7A4F8B4C-729F-7449-B3FE-AEBAD625873F}"/>
              </a:ext>
            </a:extLst>
          </p:cNvPr>
          <p:cNvSpPr>
            <a:spLocks noGrp="1" noChangeAspect="1"/>
          </p:cNvSpPr>
          <p:nvPr>
            <p:ph type="pic" sz="quarter" idx="17"/>
          </p:nvPr>
        </p:nvSpPr>
        <p:spPr>
          <a:xfrm>
            <a:off x="6300000" y="2493692"/>
            <a:ext cx="2844000" cy="2376000"/>
          </a:xfrm>
          <a:solidFill>
            <a:schemeClr val="bg2">
              <a:lumMod val="95000"/>
              <a:alpha val="85000"/>
            </a:schemeClr>
          </a:solidFill>
        </p:spPr>
        <p:txBody>
          <a:bodyPr/>
          <a:lstStyle/>
          <a:p>
            <a:r>
              <a:rPr lang="sv-SE"/>
              <a:t>Klicka på ikonen för att lägga till en bild</a:t>
            </a:r>
            <a:endParaRPr lang="sv-SE" dirty="0"/>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dirty="0"/>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dirty="0"/>
          </a:p>
        </p:txBody>
      </p:sp>
      <p:sp>
        <p:nvSpPr>
          <p:cNvPr id="13" name="Platshållare för text 10">
            <a:extLst>
              <a:ext uri="{FF2B5EF4-FFF2-40B4-BE49-F238E27FC236}">
                <a16:creationId xmlns:a16="http://schemas.microsoft.com/office/drawing/2014/main" id="{CC058478-6F88-474C-AA2C-5B47A915B500}"/>
              </a:ext>
            </a:extLst>
          </p:cNvPr>
          <p:cNvSpPr>
            <a:spLocks noGrp="1"/>
          </p:cNvSpPr>
          <p:nvPr>
            <p:ph type="body" sz="quarter" idx="14"/>
          </p:nvPr>
        </p:nvSpPr>
        <p:spPr>
          <a:xfrm>
            <a:off x="323528"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dirty="0"/>
          </a:p>
        </p:txBody>
      </p:sp>
      <p:cxnSp>
        <p:nvCxnSpPr>
          <p:cNvPr id="17" name="Rak 16">
            <a:extLst>
              <a:ext uri="{FF2B5EF4-FFF2-40B4-BE49-F238E27FC236}">
                <a16:creationId xmlns:a16="http://schemas.microsoft.com/office/drawing/2014/main" id="{AA7FD089-7BB1-0048-B2A7-739201C9253A}"/>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Rubrik 1">
            <a:extLst>
              <a:ext uri="{FF2B5EF4-FFF2-40B4-BE49-F238E27FC236}">
                <a16:creationId xmlns:a16="http://schemas.microsoft.com/office/drawing/2014/main" id="{98C39911-F992-5440-A967-E56CB7436A08}"/>
              </a:ext>
            </a:extLst>
          </p:cNvPr>
          <p:cNvSpPr>
            <a:spLocks noGrp="1"/>
          </p:cNvSpPr>
          <p:nvPr>
            <p:ph type="title" hasCustomPrompt="1"/>
          </p:nvPr>
        </p:nvSpPr>
        <p:spPr>
          <a:xfrm>
            <a:off x="323528" y="267494"/>
            <a:ext cx="5832648" cy="1152128"/>
          </a:xfrm>
        </p:spPr>
        <p:txBody>
          <a:bodyPr anchor="t">
            <a:noAutofit/>
          </a:bodyPr>
          <a:lstStyle>
            <a:lvl1pPr>
              <a:lnSpc>
                <a:spcPts val="3960"/>
              </a:lnSpc>
              <a:defRPr sz="3600">
                <a:solidFill>
                  <a:schemeClr val="accent2"/>
                </a:solidFill>
              </a:defRPr>
            </a:lvl1pPr>
          </a:lstStyle>
          <a:p>
            <a:r>
              <a:rPr lang="sv-SE" dirty="0"/>
              <a:t>Brödtext eller punktlista med två bilder till höger</a:t>
            </a:r>
          </a:p>
        </p:txBody>
      </p:sp>
    </p:spTree>
    <p:extLst>
      <p:ext uri="{BB962C8B-B14F-4D97-AF65-F5344CB8AC3E}">
        <p14:creationId xmlns:p14="http://schemas.microsoft.com/office/powerpoint/2010/main" val="1875174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 Text och Grafik">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a:xfrm>
            <a:off x="323528" y="4869726"/>
            <a:ext cx="3086100" cy="273844"/>
          </a:xfrm>
        </p:spPr>
        <p:txBody>
          <a:bodyPr/>
          <a:lstStyle/>
          <a:p>
            <a:pPr algn="l"/>
            <a:r>
              <a:rPr lang="sv-SE" dirty="0"/>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dirty="0"/>
          </a:p>
        </p:txBody>
      </p:sp>
      <p:sp>
        <p:nvSpPr>
          <p:cNvPr id="11" name="Platshållare för text 10"/>
          <p:cNvSpPr>
            <a:spLocks noGrp="1"/>
          </p:cNvSpPr>
          <p:nvPr>
            <p:ph type="body" sz="quarter" idx="14"/>
          </p:nvPr>
        </p:nvSpPr>
        <p:spPr>
          <a:xfrm>
            <a:off x="323528" y="1635646"/>
            <a:ext cx="4248472" cy="2952327"/>
          </a:xfrm>
        </p:spPr>
        <p:txBody>
          <a:bodyPr>
            <a:noAutofit/>
          </a:bodyPr>
          <a:lstStyle>
            <a:lvl1pPr>
              <a:spcBef>
                <a:spcPts val="300"/>
              </a:spcBef>
              <a:spcAft>
                <a:spcPts val="600"/>
              </a:spcAft>
              <a:buFont typeface="Arial" panose="020B0604020202020204" pitchFamily="34" charset="0"/>
              <a:buChar char="•"/>
              <a:defRPr sz="1800"/>
            </a:lvl1pPr>
            <a:lvl2pPr>
              <a:spcBef>
                <a:spcPts val="300"/>
              </a:spcBef>
              <a:spcAft>
                <a:spcPts val="600"/>
              </a:spcAft>
              <a:buFont typeface="Arial" panose="020B0604020202020204" pitchFamily="34" charset="0"/>
              <a:buChar char="•"/>
              <a:defRPr sz="1800"/>
            </a:lvl2pPr>
            <a:lvl3pPr>
              <a:spcBef>
                <a:spcPts val="300"/>
              </a:spcBef>
              <a:spcAft>
                <a:spcPts val="600"/>
              </a:spcAft>
              <a:buFont typeface="Arial" panose="020B0604020202020204" pitchFamily="34" charset="0"/>
              <a:buChar char="•"/>
              <a:defRPr sz="1800"/>
            </a:lvl3pPr>
            <a:lvl4pPr>
              <a:spcBef>
                <a:spcPts val="300"/>
              </a:spcBef>
              <a:spcAft>
                <a:spcPts val="600"/>
              </a:spcAft>
              <a:buFont typeface="Arial" panose="020B0604020202020204" pitchFamily="34" charset="0"/>
              <a:buChar char="•"/>
              <a:defRPr sz="1800"/>
            </a:lvl4pPr>
            <a:lvl5pPr>
              <a:spcBef>
                <a:spcPts val="300"/>
              </a:spcBef>
              <a:spcAft>
                <a:spcPts val="600"/>
              </a:spcAft>
              <a:buFont typeface="Arial" panose="020B0604020202020204" pitchFamily="34" charset="0"/>
              <a:buChar char="•"/>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dirty="0"/>
          </a:p>
        </p:txBody>
      </p:sp>
      <p:sp>
        <p:nvSpPr>
          <p:cNvPr id="7" name="Platshållare för innehåll 2">
            <a:extLst>
              <a:ext uri="{FF2B5EF4-FFF2-40B4-BE49-F238E27FC236}">
                <a16:creationId xmlns:a16="http://schemas.microsoft.com/office/drawing/2014/main" id="{660CF941-D676-3246-9C7A-223A3DF4D26E}"/>
              </a:ext>
            </a:extLst>
          </p:cNvPr>
          <p:cNvSpPr>
            <a:spLocks noGrp="1"/>
          </p:cNvSpPr>
          <p:nvPr>
            <p:ph sz="half" idx="1" hasCustomPrompt="1"/>
          </p:nvPr>
        </p:nvSpPr>
        <p:spPr>
          <a:xfrm>
            <a:off x="4716016" y="267494"/>
            <a:ext cx="4176464" cy="4320479"/>
          </a:xfrm>
        </p:spPr>
        <p:txBody>
          <a:bodyPr/>
          <a:lstStyle>
            <a:lvl1pPr>
              <a:buFontTx/>
              <a:buNone/>
              <a:defRPr/>
            </a:lvl1pPr>
          </a:lstStyle>
          <a:p>
            <a:pPr lvl="0"/>
            <a:r>
              <a:rPr lang="en-GB" noProof="0" dirty="0" err="1"/>
              <a:t>Klicka</a:t>
            </a:r>
            <a:r>
              <a:rPr lang="en-GB" noProof="0" dirty="0"/>
              <a:t> </a:t>
            </a:r>
            <a:r>
              <a:rPr lang="en-GB" noProof="0" dirty="0" err="1"/>
              <a:t>på</a:t>
            </a:r>
            <a:r>
              <a:rPr lang="en-GB" noProof="0" dirty="0"/>
              <a:t> </a:t>
            </a:r>
            <a:r>
              <a:rPr lang="en-GB" noProof="0" dirty="0" err="1"/>
              <a:t>önskad</a:t>
            </a:r>
            <a:r>
              <a:rPr lang="en-GB" noProof="0" dirty="0"/>
              <a:t> ikon </a:t>
            </a:r>
            <a:r>
              <a:rPr lang="en-GB" noProof="0" dirty="0" err="1"/>
              <a:t>för</a:t>
            </a:r>
            <a:r>
              <a:rPr lang="en-GB" noProof="0" dirty="0"/>
              <a:t> </a:t>
            </a:r>
            <a:r>
              <a:rPr lang="en-GB" noProof="0" dirty="0" err="1"/>
              <a:t>att</a:t>
            </a:r>
            <a:r>
              <a:rPr lang="en-GB" noProof="0" dirty="0"/>
              <a:t> </a:t>
            </a:r>
            <a:r>
              <a:rPr lang="en-GB" noProof="0" dirty="0" err="1"/>
              <a:t>lägga</a:t>
            </a:r>
            <a:r>
              <a:rPr lang="en-GB" noProof="0" dirty="0"/>
              <a:t> till </a:t>
            </a:r>
            <a:r>
              <a:rPr lang="en-GB" noProof="0" dirty="0" err="1"/>
              <a:t>grafik</a:t>
            </a:r>
            <a:endParaRPr lang="en-GB" noProof="0" dirty="0"/>
          </a:p>
        </p:txBody>
      </p:sp>
      <p:cxnSp>
        <p:nvCxnSpPr>
          <p:cNvPr id="9" name="Rak 8">
            <a:extLst>
              <a:ext uri="{FF2B5EF4-FFF2-40B4-BE49-F238E27FC236}">
                <a16:creationId xmlns:a16="http://schemas.microsoft.com/office/drawing/2014/main" id="{35817855-8625-104D-97BB-CB130A7A8159}"/>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ubrik 1">
            <a:extLst>
              <a:ext uri="{FF2B5EF4-FFF2-40B4-BE49-F238E27FC236}">
                <a16:creationId xmlns:a16="http://schemas.microsoft.com/office/drawing/2014/main" id="{208E1CC5-BCD0-0A4E-B594-ECC2EA17AF37}"/>
              </a:ext>
            </a:extLst>
          </p:cNvPr>
          <p:cNvSpPr>
            <a:spLocks noGrp="1"/>
          </p:cNvSpPr>
          <p:nvPr>
            <p:ph type="title" hasCustomPrompt="1"/>
          </p:nvPr>
        </p:nvSpPr>
        <p:spPr>
          <a:xfrm>
            <a:off x="323528" y="267494"/>
            <a:ext cx="4248472" cy="1152128"/>
          </a:xfrm>
        </p:spPr>
        <p:txBody>
          <a:bodyPr anchor="t">
            <a:noAutofit/>
          </a:bodyPr>
          <a:lstStyle>
            <a:lvl1pPr>
              <a:lnSpc>
                <a:spcPts val="3960"/>
              </a:lnSpc>
              <a:defRPr sz="3600">
                <a:solidFill>
                  <a:schemeClr val="accent2"/>
                </a:solidFill>
              </a:defRPr>
            </a:lvl1pPr>
          </a:lstStyle>
          <a:p>
            <a:r>
              <a:rPr lang="sv-SE" dirty="0"/>
              <a:t>Sida för text och grafik</a:t>
            </a:r>
          </a:p>
        </p:txBody>
      </p:sp>
    </p:spTree>
    <p:extLst>
      <p:ext uri="{BB962C8B-B14F-4D97-AF65-F5344CB8AC3E}">
        <p14:creationId xmlns:p14="http://schemas.microsoft.com/office/powerpoint/2010/main" val="1579765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 Grafik helsida, med eller utan 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23528" y="267494"/>
            <a:ext cx="8568952" cy="730772"/>
          </a:xfrm>
        </p:spPr>
        <p:txBody>
          <a:bodyPr anchor="t">
            <a:noAutofit/>
          </a:bodyPr>
          <a:lstStyle>
            <a:lvl1pPr>
              <a:lnSpc>
                <a:spcPts val="3960"/>
              </a:lnSpc>
              <a:defRPr sz="3600">
                <a:solidFill>
                  <a:schemeClr val="accent2"/>
                </a:solidFill>
              </a:defRPr>
            </a:lvl1pPr>
          </a:lstStyle>
          <a:p>
            <a:r>
              <a:rPr lang="en-GB" noProof="0" dirty="0" err="1"/>
              <a:t>Helsida</a:t>
            </a:r>
            <a:r>
              <a:rPr lang="en-GB" noProof="0" dirty="0"/>
              <a:t> </a:t>
            </a:r>
            <a:r>
              <a:rPr lang="en-GB" noProof="0" dirty="0" err="1"/>
              <a:t>för</a:t>
            </a:r>
            <a:r>
              <a:rPr lang="en-GB" noProof="0" dirty="0"/>
              <a:t> </a:t>
            </a:r>
            <a:r>
              <a:rPr lang="en-GB" noProof="0" dirty="0" err="1"/>
              <a:t>grafik</a:t>
            </a:r>
            <a:r>
              <a:rPr lang="sv-SE" dirty="0"/>
              <a:t>, med eller utan rubrik</a:t>
            </a:r>
            <a:endParaRPr lang="en-GB" noProof="0" dirty="0"/>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dirty="0"/>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dirty="0"/>
          </a:p>
        </p:txBody>
      </p:sp>
      <p:sp>
        <p:nvSpPr>
          <p:cNvPr id="7" name="Platshållare för innehåll 2">
            <a:extLst>
              <a:ext uri="{FF2B5EF4-FFF2-40B4-BE49-F238E27FC236}">
                <a16:creationId xmlns:a16="http://schemas.microsoft.com/office/drawing/2014/main" id="{660CF941-D676-3246-9C7A-223A3DF4D26E}"/>
              </a:ext>
            </a:extLst>
          </p:cNvPr>
          <p:cNvSpPr>
            <a:spLocks noGrp="1"/>
          </p:cNvSpPr>
          <p:nvPr>
            <p:ph sz="half" idx="1" hasCustomPrompt="1"/>
          </p:nvPr>
        </p:nvSpPr>
        <p:spPr>
          <a:xfrm>
            <a:off x="4716016" y="1203563"/>
            <a:ext cx="4176464" cy="3396832"/>
          </a:xfrm>
        </p:spPr>
        <p:txBody>
          <a:bodyPr/>
          <a:lstStyle>
            <a:lvl1pPr>
              <a:buFontTx/>
              <a:buNone/>
              <a:defRPr/>
            </a:lvl1pPr>
          </a:lstStyle>
          <a:p>
            <a:pPr lvl="0"/>
            <a:r>
              <a:rPr lang="en-GB" noProof="0" dirty="0" err="1"/>
              <a:t>Klicka</a:t>
            </a:r>
            <a:r>
              <a:rPr lang="en-GB" noProof="0" dirty="0"/>
              <a:t> </a:t>
            </a:r>
            <a:r>
              <a:rPr lang="en-GB" noProof="0" dirty="0" err="1"/>
              <a:t>på</a:t>
            </a:r>
            <a:r>
              <a:rPr lang="en-GB" noProof="0" dirty="0"/>
              <a:t> </a:t>
            </a:r>
            <a:r>
              <a:rPr lang="en-GB" noProof="0" dirty="0" err="1"/>
              <a:t>önskad</a:t>
            </a:r>
            <a:r>
              <a:rPr lang="en-GB" noProof="0" dirty="0"/>
              <a:t> ikon </a:t>
            </a:r>
            <a:r>
              <a:rPr lang="en-GB" noProof="0" dirty="0" err="1"/>
              <a:t>för</a:t>
            </a:r>
            <a:r>
              <a:rPr lang="en-GB" noProof="0" dirty="0"/>
              <a:t> </a:t>
            </a:r>
            <a:r>
              <a:rPr lang="en-GB" noProof="0" dirty="0" err="1"/>
              <a:t>att</a:t>
            </a:r>
            <a:r>
              <a:rPr lang="en-GB" noProof="0" dirty="0"/>
              <a:t> </a:t>
            </a:r>
            <a:r>
              <a:rPr lang="en-GB" noProof="0" dirty="0" err="1"/>
              <a:t>lägga</a:t>
            </a:r>
            <a:r>
              <a:rPr lang="en-GB" noProof="0" dirty="0"/>
              <a:t> till </a:t>
            </a:r>
            <a:r>
              <a:rPr lang="en-GB" noProof="0" dirty="0" err="1"/>
              <a:t>grafik</a:t>
            </a:r>
            <a:endParaRPr lang="en-GB" noProof="0" dirty="0"/>
          </a:p>
        </p:txBody>
      </p:sp>
      <p:sp>
        <p:nvSpPr>
          <p:cNvPr id="8" name="Platshållare för innehåll 2">
            <a:extLst>
              <a:ext uri="{FF2B5EF4-FFF2-40B4-BE49-F238E27FC236}">
                <a16:creationId xmlns:a16="http://schemas.microsoft.com/office/drawing/2014/main" id="{7A7A4B12-4010-A448-9383-DD10329559FA}"/>
              </a:ext>
            </a:extLst>
          </p:cNvPr>
          <p:cNvSpPr>
            <a:spLocks noGrp="1"/>
          </p:cNvSpPr>
          <p:nvPr>
            <p:ph sz="half" idx="13" hasCustomPrompt="1"/>
          </p:nvPr>
        </p:nvSpPr>
        <p:spPr>
          <a:xfrm>
            <a:off x="323528" y="1203563"/>
            <a:ext cx="4176464" cy="3396832"/>
          </a:xfrm>
        </p:spPr>
        <p:txBody>
          <a:bodyPr/>
          <a:lstStyle>
            <a:lvl1pPr>
              <a:buFontTx/>
              <a:buNone/>
              <a:defRPr/>
            </a:lvl1pPr>
          </a:lstStyle>
          <a:p>
            <a:pPr lvl="0"/>
            <a:r>
              <a:rPr lang="en-GB" noProof="0" dirty="0" err="1"/>
              <a:t>Klicka</a:t>
            </a:r>
            <a:r>
              <a:rPr lang="en-GB" noProof="0" dirty="0"/>
              <a:t> </a:t>
            </a:r>
            <a:r>
              <a:rPr lang="en-GB" noProof="0" dirty="0" err="1"/>
              <a:t>på</a:t>
            </a:r>
            <a:r>
              <a:rPr lang="en-GB" noProof="0" dirty="0"/>
              <a:t> </a:t>
            </a:r>
            <a:r>
              <a:rPr lang="en-GB" noProof="0" dirty="0" err="1"/>
              <a:t>önskad</a:t>
            </a:r>
            <a:r>
              <a:rPr lang="en-GB" noProof="0" dirty="0"/>
              <a:t> ikon </a:t>
            </a:r>
            <a:r>
              <a:rPr lang="en-GB" noProof="0" dirty="0" err="1"/>
              <a:t>för</a:t>
            </a:r>
            <a:r>
              <a:rPr lang="en-GB" noProof="0" dirty="0"/>
              <a:t> </a:t>
            </a:r>
            <a:r>
              <a:rPr lang="en-GB" noProof="0" dirty="0" err="1"/>
              <a:t>att</a:t>
            </a:r>
            <a:r>
              <a:rPr lang="en-GB" noProof="0" dirty="0"/>
              <a:t> </a:t>
            </a:r>
            <a:r>
              <a:rPr lang="en-GB" noProof="0" dirty="0" err="1"/>
              <a:t>lägga</a:t>
            </a:r>
            <a:r>
              <a:rPr lang="en-GB" noProof="0" dirty="0"/>
              <a:t> till </a:t>
            </a:r>
            <a:r>
              <a:rPr lang="en-GB" noProof="0" dirty="0" err="1"/>
              <a:t>grafik</a:t>
            </a:r>
            <a:endParaRPr lang="en-GB" noProof="0" dirty="0"/>
          </a:p>
        </p:txBody>
      </p:sp>
      <p:cxnSp>
        <p:nvCxnSpPr>
          <p:cNvPr id="10" name="Rak 9">
            <a:extLst>
              <a:ext uri="{FF2B5EF4-FFF2-40B4-BE49-F238E27FC236}">
                <a16:creationId xmlns:a16="http://schemas.microsoft.com/office/drawing/2014/main" id="{A278BD17-F1BC-974A-B38D-F7BF41120D32}"/>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9421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08EA902-3FEC-B444-8305-9D2438D9541B}"/>
              </a:ext>
            </a:extLst>
          </p:cNvPr>
          <p:cNvSpPr>
            <a:spLocks noGrp="1"/>
          </p:cNvSpPr>
          <p:nvPr>
            <p:ph type="title"/>
          </p:nvPr>
        </p:nvSpPr>
        <p:spPr>
          <a:xfrm>
            <a:off x="323528" y="273843"/>
            <a:ext cx="8568952" cy="994172"/>
          </a:xfrm>
          <a:prstGeom prst="rect">
            <a:avLst/>
          </a:prstGeom>
        </p:spPr>
        <p:txBody>
          <a:bodyPr vert="horz" lIns="91440" tIns="45720" rIns="91440" bIns="45720" rtlCol="0" anchor="ctr">
            <a:normAutofit/>
          </a:bodyPr>
          <a:lstStyle/>
          <a:p>
            <a:r>
              <a:rPr lang="en-GB" noProof="0"/>
              <a:t>Klicka här för att ändra mall för rubrikformat</a:t>
            </a:r>
          </a:p>
        </p:txBody>
      </p:sp>
      <p:sp>
        <p:nvSpPr>
          <p:cNvPr id="3" name="Platshållare för text 2">
            <a:extLst>
              <a:ext uri="{FF2B5EF4-FFF2-40B4-BE49-F238E27FC236}">
                <a16:creationId xmlns:a16="http://schemas.microsoft.com/office/drawing/2014/main" id="{76809982-C092-9946-8B21-68839CF3DA75}"/>
              </a:ext>
            </a:extLst>
          </p:cNvPr>
          <p:cNvSpPr>
            <a:spLocks noGrp="1"/>
          </p:cNvSpPr>
          <p:nvPr>
            <p:ph type="body" idx="1"/>
          </p:nvPr>
        </p:nvSpPr>
        <p:spPr>
          <a:xfrm>
            <a:off x="323528" y="1347614"/>
            <a:ext cx="8568952" cy="3263504"/>
          </a:xfrm>
          <a:prstGeom prst="rect">
            <a:avLst/>
          </a:prstGeom>
        </p:spPr>
        <p:txBody>
          <a:bodyPr vert="horz" lIns="91440" tIns="45720" rIns="91440" bIns="45720" rtlCol="0">
            <a:normAutofit/>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5" name="Platshållare för sidfot 4">
            <a:extLst>
              <a:ext uri="{FF2B5EF4-FFF2-40B4-BE49-F238E27FC236}">
                <a16:creationId xmlns:a16="http://schemas.microsoft.com/office/drawing/2014/main" id="{FB59D353-A655-F641-8905-CE95FF45DC93}"/>
              </a:ext>
            </a:extLst>
          </p:cNvPr>
          <p:cNvSpPr>
            <a:spLocks noGrp="1"/>
          </p:cNvSpPr>
          <p:nvPr>
            <p:ph type="ftr" sz="quarter" idx="3"/>
          </p:nvPr>
        </p:nvSpPr>
        <p:spPr>
          <a:xfrm>
            <a:off x="323528" y="4869726"/>
            <a:ext cx="3086100" cy="273844"/>
          </a:xfrm>
          <a:prstGeom prst="rect">
            <a:avLst/>
          </a:prstGeom>
        </p:spPr>
        <p:txBody>
          <a:bodyPr vert="horz" lIns="91440" tIns="45720" rIns="91440" bIns="45720" rtlCol="0" anchor="ctr"/>
          <a:lstStyle>
            <a:lvl1pPr algn="ctr">
              <a:defRPr sz="600" b="0" i="0">
                <a:solidFill>
                  <a:schemeClr val="accent2"/>
                </a:solidFill>
                <a:latin typeface="+mn-lt"/>
              </a:defRPr>
            </a:lvl1pPr>
          </a:lstStyle>
          <a:p>
            <a:pPr algn="l"/>
            <a:r>
              <a:rPr lang="sv-SE"/>
              <a:t>NATURVÅRDSVERKET | SWEDISH ENVIRONMENTAL PROTECTION AGENCY</a:t>
            </a:r>
            <a:endParaRPr lang="sv-SE" dirty="0">
              <a:solidFill>
                <a:schemeClr val="accent2"/>
              </a:solidFill>
            </a:endParaRPr>
          </a:p>
        </p:txBody>
      </p:sp>
      <p:sp>
        <p:nvSpPr>
          <p:cNvPr id="6" name="Platshållare för bildnummer 5">
            <a:extLst>
              <a:ext uri="{FF2B5EF4-FFF2-40B4-BE49-F238E27FC236}">
                <a16:creationId xmlns:a16="http://schemas.microsoft.com/office/drawing/2014/main" id="{F63E0925-3321-1A44-B6CD-64830BD35545}"/>
              </a:ext>
            </a:extLst>
          </p:cNvPr>
          <p:cNvSpPr>
            <a:spLocks noGrp="1"/>
          </p:cNvSpPr>
          <p:nvPr>
            <p:ph type="sldNum" sz="quarter" idx="4"/>
          </p:nvPr>
        </p:nvSpPr>
        <p:spPr>
          <a:xfrm>
            <a:off x="6835080" y="4869656"/>
            <a:ext cx="2057400" cy="273844"/>
          </a:xfrm>
          <a:prstGeom prst="rect">
            <a:avLst/>
          </a:prstGeom>
        </p:spPr>
        <p:txBody>
          <a:bodyPr vert="horz" lIns="91440" tIns="45720" rIns="91440" bIns="45720" rtlCol="0" anchor="ctr"/>
          <a:lstStyle>
            <a:lvl1pPr algn="r">
              <a:defRPr sz="700" b="0" i="0">
                <a:solidFill>
                  <a:schemeClr val="accent2"/>
                </a:solidFill>
                <a:latin typeface="+mn-lt"/>
              </a:defRPr>
            </a:lvl1pPr>
          </a:lstStyle>
          <a:p>
            <a:fld id="{1844E2AD-2CA4-4022-8F3B-D585D66E2E30}" type="slidenum">
              <a:rPr lang="sv-SE" smtClean="0"/>
              <a:pPr/>
              <a:t>‹#›</a:t>
            </a:fld>
            <a:endParaRPr lang="sv-SE" dirty="0"/>
          </a:p>
        </p:txBody>
      </p:sp>
    </p:spTree>
    <p:extLst>
      <p:ext uri="{BB962C8B-B14F-4D97-AF65-F5344CB8AC3E}">
        <p14:creationId xmlns:p14="http://schemas.microsoft.com/office/powerpoint/2010/main" val="3974725713"/>
      </p:ext>
    </p:extLst>
  </p:cSld>
  <p:clrMap bg1="lt1" tx1="dk1" bg2="lt2" tx2="dk2" accent1="accent1" accent2="accent2" accent3="accent3" accent4="accent4" accent5="accent5" accent6="accent6" hlink="hlink" folHlink="folHlink"/>
  <p:sldLayoutIdLst>
    <p:sldLayoutId id="2147483682" r:id="rId1"/>
    <p:sldLayoutId id="2147483742" r:id="rId2"/>
    <p:sldLayoutId id="2147483721" r:id="rId3"/>
    <p:sldLayoutId id="2147483727" r:id="rId4"/>
    <p:sldLayoutId id="2147483709" r:id="rId5"/>
    <p:sldLayoutId id="2147483713" r:id="rId6"/>
    <p:sldLayoutId id="2147483716" r:id="rId7"/>
    <p:sldLayoutId id="2147483729" r:id="rId8"/>
    <p:sldLayoutId id="2147483719" r:id="rId9"/>
    <p:sldLayoutId id="2147483720" r:id="rId10"/>
    <p:sldLayoutId id="2147483706" r:id="rId11"/>
    <p:sldLayoutId id="2147483726" r:id="rId12"/>
    <p:sldLayoutId id="2147483728" r:id="rId13"/>
    <p:sldLayoutId id="2147483730" r:id="rId14"/>
    <p:sldLayoutId id="2147483743" r:id="rId15"/>
    <p:sldLayoutId id="2147483725" r:id="rId16"/>
    <p:sldLayoutId id="2147483731" r:id="rId17"/>
    <p:sldLayoutId id="2147483744" r:id="rId18"/>
    <p:sldLayoutId id="2147483732" r:id="rId19"/>
    <p:sldLayoutId id="2147483745" r:id="rId20"/>
    <p:sldLayoutId id="2147483733" r:id="rId21"/>
    <p:sldLayoutId id="2147483734" r:id="rId22"/>
    <p:sldLayoutId id="2147483746" r:id="rId23"/>
    <p:sldLayoutId id="2147483735" r:id="rId24"/>
    <p:sldLayoutId id="2147483736" r:id="rId25"/>
    <p:sldLayoutId id="2147483737" r:id="rId26"/>
    <p:sldLayoutId id="2147483738" r:id="rId27"/>
    <p:sldLayoutId id="2147483739" r:id="rId28"/>
    <p:sldLayoutId id="2147483740" r:id="rId29"/>
    <p:sldLayoutId id="2147483741" r:id="rId30"/>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0.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22.jp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10.xml"/><Relationship Id="rId6" Type="http://schemas.openxmlformats.org/officeDocument/2006/relationships/image" Target="../media/image39.jpg"/><Relationship Id="rId5" Type="http://schemas.openxmlformats.org/officeDocument/2006/relationships/image" Target="../media/image38.jpeg"/><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80E5F96-4C86-F94F-B9CE-C1CECB160A8C}"/>
              </a:ext>
            </a:extLst>
          </p:cNvPr>
          <p:cNvSpPr>
            <a:spLocks noGrp="1"/>
          </p:cNvSpPr>
          <p:nvPr>
            <p:ph type="ctrTitle"/>
          </p:nvPr>
        </p:nvSpPr>
        <p:spPr>
          <a:xfrm>
            <a:off x="539552" y="1285106"/>
            <a:ext cx="8064896" cy="1790700"/>
          </a:xfrm>
        </p:spPr>
        <p:txBody>
          <a:bodyPr/>
          <a:lstStyle/>
          <a:p>
            <a:r>
              <a:rPr lang="sv-SE" dirty="0" err="1"/>
              <a:t>Strictly</a:t>
            </a:r>
            <a:r>
              <a:rPr lang="sv-SE" dirty="0"/>
              <a:t> </a:t>
            </a:r>
            <a:r>
              <a:rPr lang="sv-SE" dirty="0" err="1"/>
              <a:t>protected</a:t>
            </a:r>
            <a:r>
              <a:rPr lang="sv-SE" dirty="0"/>
              <a:t> areas: Swedish </a:t>
            </a:r>
            <a:r>
              <a:rPr lang="sv-SE" sz="3200" dirty="0"/>
              <a:t>(</a:t>
            </a:r>
            <a:r>
              <a:rPr lang="sv-SE" sz="3200" dirty="0" err="1"/>
              <a:t>terrestrial</a:t>
            </a:r>
            <a:r>
              <a:rPr lang="sv-SE" sz="3200" dirty="0"/>
              <a:t>) </a:t>
            </a:r>
            <a:r>
              <a:rPr lang="sv-SE" dirty="0"/>
              <a:t>approach</a:t>
            </a:r>
            <a:br>
              <a:rPr lang="sv-SE" dirty="0"/>
            </a:br>
            <a:endParaRPr lang="sv-SE" dirty="0"/>
          </a:p>
        </p:txBody>
      </p:sp>
      <p:sp>
        <p:nvSpPr>
          <p:cNvPr id="2" name="textruta 1">
            <a:extLst>
              <a:ext uri="{FF2B5EF4-FFF2-40B4-BE49-F238E27FC236}">
                <a16:creationId xmlns:a16="http://schemas.microsoft.com/office/drawing/2014/main" id="{1879D299-1E5B-9C35-F026-902C7DE538B4}"/>
              </a:ext>
            </a:extLst>
          </p:cNvPr>
          <p:cNvSpPr txBox="1"/>
          <p:nvPr/>
        </p:nvSpPr>
        <p:spPr>
          <a:xfrm>
            <a:off x="1979712" y="4155926"/>
            <a:ext cx="4729180" cy="1061829"/>
          </a:xfrm>
          <a:prstGeom prst="rect">
            <a:avLst/>
          </a:prstGeom>
          <a:noFill/>
        </p:spPr>
        <p:txBody>
          <a:bodyPr wrap="none" rtlCol="0">
            <a:spAutoFit/>
          </a:bodyPr>
          <a:lstStyle/>
          <a:p>
            <a:pPr algn="ctr"/>
            <a:r>
              <a:rPr lang="en-GB" sz="1200" i="1" dirty="0">
                <a:latin typeface="+mj-lt"/>
              </a:rPr>
              <a:t>Maano Aunapuu</a:t>
            </a:r>
            <a:br>
              <a:rPr lang="en-GB" sz="1200" i="1" dirty="0">
                <a:latin typeface="+mj-lt"/>
              </a:rPr>
            </a:br>
            <a:r>
              <a:rPr lang="en-GB" sz="1200" i="1" dirty="0">
                <a:latin typeface="+mj-lt"/>
              </a:rPr>
              <a:t>Head of Nature Conservation Unit</a:t>
            </a:r>
            <a:br>
              <a:rPr lang="en-GB" sz="1200" dirty="0">
                <a:latin typeface="+mj-lt"/>
              </a:rPr>
            </a:br>
            <a:r>
              <a:rPr lang="en-GB" sz="1200" i="1" dirty="0">
                <a:latin typeface="+mj-lt"/>
              </a:rPr>
              <a:t>Swedish Environmental Protection Agency</a:t>
            </a:r>
            <a:br>
              <a:rPr lang="en-GB" sz="1200" dirty="0">
                <a:latin typeface="+mj-lt"/>
              </a:rPr>
            </a:br>
            <a:endParaRPr lang="en-GB" sz="600" dirty="0">
              <a:latin typeface="+mj-lt"/>
            </a:endParaRPr>
          </a:p>
          <a:p>
            <a:pPr algn="ctr"/>
            <a:r>
              <a:rPr lang="en-US" sz="1050" dirty="0">
                <a:latin typeface="+mj-lt"/>
              </a:rPr>
              <a:t>Networking event on Strict Protected Areas in the EU biodiversity Strategy for 2030</a:t>
            </a:r>
            <a:endParaRPr lang="en-GB" sz="1050" dirty="0">
              <a:latin typeface="+mj-lt"/>
            </a:endParaRPr>
          </a:p>
          <a:p>
            <a:pPr algn="ctr"/>
            <a:r>
              <a:rPr lang="en-GB" sz="1050" dirty="0">
                <a:latin typeface="+mj-lt"/>
              </a:rPr>
              <a:t>12</a:t>
            </a:r>
            <a:r>
              <a:rPr lang="en-GB" sz="1050" baseline="30000" dirty="0">
                <a:latin typeface="+mj-lt"/>
              </a:rPr>
              <a:t>th</a:t>
            </a:r>
            <a:r>
              <a:rPr lang="en-GB" sz="1050" dirty="0">
                <a:latin typeface="+mj-lt"/>
              </a:rPr>
              <a:t> November 2024</a:t>
            </a:r>
          </a:p>
        </p:txBody>
      </p:sp>
    </p:spTree>
    <p:extLst>
      <p:ext uri="{BB962C8B-B14F-4D97-AF65-F5344CB8AC3E}">
        <p14:creationId xmlns:p14="http://schemas.microsoft.com/office/powerpoint/2010/main" val="894565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A33EB1EA-61E5-8D56-7ACF-F07B227065F5}"/>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3" name="Platshållare för bildnummer 2">
            <a:extLst>
              <a:ext uri="{FF2B5EF4-FFF2-40B4-BE49-F238E27FC236}">
                <a16:creationId xmlns:a16="http://schemas.microsoft.com/office/drawing/2014/main" id="{01A86CB8-D595-EEC2-DDA3-E74EC953374A}"/>
              </a:ext>
            </a:extLst>
          </p:cNvPr>
          <p:cNvSpPr>
            <a:spLocks noGrp="1"/>
          </p:cNvSpPr>
          <p:nvPr>
            <p:ph type="sldNum" sz="quarter" idx="12"/>
          </p:nvPr>
        </p:nvSpPr>
        <p:spPr/>
        <p:txBody>
          <a:bodyPr/>
          <a:lstStyle/>
          <a:p>
            <a:fld id="{1844E2AD-2CA4-4022-8F3B-D585D66E2E30}" type="slidenum">
              <a:rPr lang="sv-SE" smtClean="0"/>
              <a:pPr/>
              <a:t>10</a:t>
            </a:fld>
            <a:endParaRPr lang="sv-SE" dirty="0"/>
          </a:p>
        </p:txBody>
      </p:sp>
      <p:pic>
        <p:nvPicPr>
          <p:cNvPr id="7" name="Bildobjekt 6">
            <a:extLst>
              <a:ext uri="{FF2B5EF4-FFF2-40B4-BE49-F238E27FC236}">
                <a16:creationId xmlns:a16="http://schemas.microsoft.com/office/drawing/2014/main" id="{E16C862E-0B28-47EE-C8E9-7B392824C23F}"/>
              </a:ext>
            </a:extLst>
          </p:cNvPr>
          <p:cNvPicPr>
            <a:picLocks noChangeAspect="1"/>
          </p:cNvPicPr>
          <p:nvPr/>
        </p:nvPicPr>
        <p:blipFill>
          <a:blip r:embed="rId2"/>
          <a:stretch>
            <a:fillRect/>
          </a:stretch>
        </p:blipFill>
        <p:spPr>
          <a:xfrm>
            <a:off x="67393" y="1647512"/>
            <a:ext cx="4072560" cy="3495987"/>
          </a:xfrm>
          <a:prstGeom prst="rect">
            <a:avLst/>
          </a:prstGeom>
        </p:spPr>
      </p:pic>
      <p:pic>
        <p:nvPicPr>
          <p:cNvPr id="9" name="Bildobjekt 8">
            <a:extLst>
              <a:ext uri="{FF2B5EF4-FFF2-40B4-BE49-F238E27FC236}">
                <a16:creationId xmlns:a16="http://schemas.microsoft.com/office/drawing/2014/main" id="{9F5A7641-3C33-AF2F-3732-9DE1D25C96C6}"/>
              </a:ext>
            </a:extLst>
          </p:cNvPr>
          <p:cNvPicPr>
            <a:picLocks noChangeAspect="1"/>
          </p:cNvPicPr>
          <p:nvPr/>
        </p:nvPicPr>
        <p:blipFill>
          <a:blip r:embed="rId3"/>
          <a:stretch>
            <a:fillRect/>
          </a:stretch>
        </p:blipFill>
        <p:spPr>
          <a:xfrm>
            <a:off x="4490750" y="2568349"/>
            <a:ext cx="4653250" cy="2575151"/>
          </a:xfrm>
          <a:prstGeom prst="rect">
            <a:avLst/>
          </a:prstGeom>
        </p:spPr>
      </p:pic>
      <p:sp>
        <p:nvSpPr>
          <p:cNvPr id="10" name="textruta 9">
            <a:extLst>
              <a:ext uri="{FF2B5EF4-FFF2-40B4-BE49-F238E27FC236}">
                <a16:creationId xmlns:a16="http://schemas.microsoft.com/office/drawing/2014/main" id="{A49B9C91-7A76-1DD0-0A85-E5EA2CBBD2C9}"/>
              </a:ext>
            </a:extLst>
          </p:cNvPr>
          <p:cNvSpPr txBox="1"/>
          <p:nvPr/>
        </p:nvSpPr>
        <p:spPr>
          <a:xfrm>
            <a:off x="4572000" y="2066278"/>
            <a:ext cx="1569660" cy="369332"/>
          </a:xfrm>
          <a:prstGeom prst="rect">
            <a:avLst/>
          </a:prstGeom>
          <a:noFill/>
        </p:spPr>
        <p:txBody>
          <a:bodyPr wrap="none" rtlCol="0">
            <a:spAutoFit/>
          </a:bodyPr>
          <a:lstStyle/>
          <a:p>
            <a:r>
              <a:rPr lang="en-GB" dirty="0"/>
              <a:t>Area: 47,6 ha</a:t>
            </a:r>
          </a:p>
        </p:txBody>
      </p:sp>
      <p:sp>
        <p:nvSpPr>
          <p:cNvPr id="11" name="textruta 10">
            <a:extLst>
              <a:ext uri="{FF2B5EF4-FFF2-40B4-BE49-F238E27FC236}">
                <a16:creationId xmlns:a16="http://schemas.microsoft.com/office/drawing/2014/main" id="{A71A5573-B761-396D-1CA4-22C0DB9AEA3D}"/>
              </a:ext>
            </a:extLst>
          </p:cNvPr>
          <p:cNvSpPr txBox="1"/>
          <p:nvPr/>
        </p:nvSpPr>
        <p:spPr>
          <a:xfrm>
            <a:off x="8100392" y="4959549"/>
            <a:ext cx="1043608" cy="184666"/>
          </a:xfrm>
          <a:prstGeom prst="rect">
            <a:avLst/>
          </a:prstGeom>
          <a:solidFill>
            <a:schemeClr val="bg1">
              <a:lumMod val="85000"/>
            </a:schemeClr>
          </a:solidFill>
        </p:spPr>
        <p:txBody>
          <a:bodyPr wrap="square" rtlCol="0">
            <a:spAutoFit/>
          </a:bodyPr>
          <a:lstStyle/>
          <a:p>
            <a:r>
              <a:rPr lang="en-GB" sz="600" dirty="0"/>
              <a:t>© Elina Ambjörnsson</a:t>
            </a:r>
          </a:p>
        </p:txBody>
      </p:sp>
      <p:sp>
        <p:nvSpPr>
          <p:cNvPr id="13" name="textruta 12">
            <a:extLst>
              <a:ext uri="{FF2B5EF4-FFF2-40B4-BE49-F238E27FC236}">
                <a16:creationId xmlns:a16="http://schemas.microsoft.com/office/drawing/2014/main" id="{FCBF0A9A-E30D-C100-F03F-2345B527AE6A}"/>
              </a:ext>
            </a:extLst>
          </p:cNvPr>
          <p:cNvSpPr txBox="1"/>
          <p:nvPr/>
        </p:nvSpPr>
        <p:spPr>
          <a:xfrm>
            <a:off x="4441946" y="1556121"/>
            <a:ext cx="4583150" cy="369332"/>
          </a:xfrm>
          <a:prstGeom prst="rect">
            <a:avLst/>
          </a:prstGeom>
          <a:noFill/>
        </p:spPr>
        <p:txBody>
          <a:bodyPr wrap="square">
            <a:spAutoFit/>
          </a:bodyPr>
          <a:lstStyle/>
          <a:p>
            <a:r>
              <a:rPr lang="en-GB" b="1" dirty="0" err="1"/>
              <a:t>Brajdgatskogen</a:t>
            </a:r>
            <a:r>
              <a:rPr lang="en-GB" b="1" dirty="0"/>
              <a:t> nature reserve, Gotland</a:t>
            </a:r>
          </a:p>
        </p:txBody>
      </p:sp>
      <p:sp>
        <p:nvSpPr>
          <p:cNvPr id="14" name="Rubrik 1">
            <a:extLst>
              <a:ext uri="{FF2B5EF4-FFF2-40B4-BE49-F238E27FC236}">
                <a16:creationId xmlns:a16="http://schemas.microsoft.com/office/drawing/2014/main" id="{455F5BE7-5CF4-E0E3-F398-C7F81DF023FC}"/>
              </a:ext>
            </a:extLst>
          </p:cNvPr>
          <p:cNvSpPr>
            <a:spLocks noGrp="1"/>
          </p:cNvSpPr>
          <p:nvPr>
            <p:ph type="title"/>
          </p:nvPr>
        </p:nvSpPr>
        <p:spPr>
          <a:xfrm>
            <a:off x="323528" y="267494"/>
            <a:ext cx="8568952" cy="730772"/>
          </a:xfrm>
        </p:spPr>
        <p:txBody>
          <a:bodyPr/>
          <a:lstStyle/>
          <a:p>
            <a:r>
              <a:rPr lang="en-US" dirty="0"/>
              <a:t>Applying legislation to an object</a:t>
            </a:r>
            <a:endParaRPr lang="sv-SE" dirty="0"/>
          </a:p>
        </p:txBody>
      </p:sp>
    </p:spTree>
    <p:extLst>
      <p:ext uri="{BB962C8B-B14F-4D97-AF65-F5344CB8AC3E}">
        <p14:creationId xmlns:p14="http://schemas.microsoft.com/office/powerpoint/2010/main" val="1033935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AAB52C17-2DE2-4F09-DE43-D70A5FF2E862}"/>
              </a:ext>
            </a:extLst>
          </p:cNvPr>
          <p:cNvPicPr>
            <a:picLocks noChangeAspect="1"/>
          </p:cNvPicPr>
          <p:nvPr/>
        </p:nvPicPr>
        <p:blipFill>
          <a:blip r:embed="rId2"/>
          <a:stretch>
            <a:fillRect/>
          </a:stretch>
        </p:blipFill>
        <p:spPr>
          <a:xfrm>
            <a:off x="25399" y="96055"/>
            <a:ext cx="6049179" cy="4771670"/>
          </a:xfrm>
          <a:prstGeom prst="rect">
            <a:avLst/>
          </a:prstGeom>
        </p:spPr>
      </p:pic>
      <p:sp>
        <p:nvSpPr>
          <p:cNvPr id="3" name="Platshållare för sidfot 2">
            <a:extLst>
              <a:ext uri="{FF2B5EF4-FFF2-40B4-BE49-F238E27FC236}">
                <a16:creationId xmlns:a16="http://schemas.microsoft.com/office/drawing/2014/main" id="{4270C7AC-7D3F-4140-8978-2E32CA1B3EEE}"/>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4" name="Platshållare för bildnummer 3">
            <a:extLst>
              <a:ext uri="{FF2B5EF4-FFF2-40B4-BE49-F238E27FC236}">
                <a16:creationId xmlns:a16="http://schemas.microsoft.com/office/drawing/2014/main" id="{96400D8C-DDA2-284D-9FD4-E07790235CDD}"/>
              </a:ext>
            </a:extLst>
          </p:cNvPr>
          <p:cNvSpPr>
            <a:spLocks noGrp="1"/>
          </p:cNvSpPr>
          <p:nvPr>
            <p:ph type="sldNum" sz="quarter" idx="12"/>
          </p:nvPr>
        </p:nvSpPr>
        <p:spPr/>
        <p:txBody>
          <a:bodyPr/>
          <a:lstStyle/>
          <a:p>
            <a:fld id="{1844E2AD-2CA4-4022-8F3B-D585D66E2E30}" type="slidenum">
              <a:rPr lang="sv-SE" smtClean="0"/>
              <a:pPr/>
              <a:t>11</a:t>
            </a:fld>
            <a:endParaRPr lang="sv-SE" dirty="0"/>
          </a:p>
        </p:txBody>
      </p:sp>
      <p:sp>
        <p:nvSpPr>
          <p:cNvPr id="7" name="Platshållare för innehåll 6">
            <a:extLst>
              <a:ext uri="{FF2B5EF4-FFF2-40B4-BE49-F238E27FC236}">
                <a16:creationId xmlns:a16="http://schemas.microsoft.com/office/drawing/2014/main" id="{88F3EE2E-8390-08B6-DD38-CE96FF9550D3}"/>
              </a:ext>
            </a:extLst>
          </p:cNvPr>
          <p:cNvSpPr>
            <a:spLocks noGrp="1"/>
          </p:cNvSpPr>
          <p:nvPr>
            <p:ph sz="half" idx="13"/>
          </p:nvPr>
        </p:nvSpPr>
        <p:spPr>
          <a:xfrm>
            <a:off x="1691680" y="2859782"/>
            <a:ext cx="1152128" cy="730772"/>
          </a:xfrm>
        </p:spPr>
        <p:txBody>
          <a:bodyPr/>
          <a:lstStyle/>
          <a:p>
            <a:r>
              <a:rPr lang="en-GB" dirty="0">
                <a:solidFill>
                  <a:srgbClr val="FF0000"/>
                </a:solidFill>
              </a:rPr>
              <a:t>Decision</a:t>
            </a:r>
          </a:p>
        </p:txBody>
      </p:sp>
    </p:spTree>
    <p:extLst>
      <p:ext uri="{BB962C8B-B14F-4D97-AF65-F5344CB8AC3E}">
        <p14:creationId xmlns:p14="http://schemas.microsoft.com/office/powerpoint/2010/main" val="2979672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7F866CF-2382-FE2D-4618-7A4C7D063712}"/>
              </a:ext>
            </a:extLst>
          </p:cNvPr>
          <p:cNvPicPr>
            <a:picLocks noChangeAspect="1"/>
          </p:cNvPicPr>
          <p:nvPr/>
        </p:nvPicPr>
        <p:blipFill>
          <a:blip r:embed="rId2"/>
          <a:stretch>
            <a:fillRect/>
          </a:stretch>
        </p:blipFill>
        <p:spPr>
          <a:xfrm>
            <a:off x="133940" y="699542"/>
            <a:ext cx="7281768" cy="4094705"/>
          </a:xfrm>
          <a:prstGeom prst="rect">
            <a:avLst/>
          </a:prstGeom>
        </p:spPr>
      </p:pic>
      <p:sp>
        <p:nvSpPr>
          <p:cNvPr id="3" name="Platshållare för sidfot 2">
            <a:extLst>
              <a:ext uri="{FF2B5EF4-FFF2-40B4-BE49-F238E27FC236}">
                <a16:creationId xmlns:a16="http://schemas.microsoft.com/office/drawing/2014/main" id="{4270C7AC-7D3F-4140-8978-2E32CA1B3EEE}"/>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4" name="Platshållare för bildnummer 3">
            <a:extLst>
              <a:ext uri="{FF2B5EF4-FFF2-40B4-BE49-F238E27FC236}">
                <a16:creationId xmlns:a16="http://schemas.microsoft.com/office/drawing/2014/main" id="{96400D8C-DDA2-284D-9FD4-E07790235CDD}"/>
              </a:ext>
            </a:extLst>
          </p:cNvPr>
          <p:cNvSpPr>
            <a:spLocks noGrp="1"/>
          </p:cNvSpPr>
          <p:nvPr>
            <p:ph type="sldNum" sz="quarter" idx="12"/>
          </p:nvPr>
        </p:nvSpPr>
        <p:spPr/>
        <p:txBody>
          <a:bodyPr/>
          <a:lstStyle/>
          <a:p>
            <a:fld id="{1844E2AD-2CA4-4022-8F3B-D585D66E2E30}" type="slidenum">
              <a:rPr lang="sv-SE" smtClean="0"/>
              <a:pPr/>
              <a:t>12</a:t>
            </a:fld>
            <a:endParaRPr lang="sv-SE" dirty="0"/>
          </a:p>
        </p:txBody>
      </p:sp>
      <p:sp>
        <p:nvSpPr>
          <p:cNvPr id="7" name="Platshållare för innehåll 6">
            <a:extLst>
              <a:ext uri="{FF2B5EF4-FFF2-40B4-BE49-F238E27FC236}">
                <a16:creationId xmlns:a16="http://schemas.microsoft.com/office/drawing/2014/main" id="{88F3EE2E-8390-08B6-DD38-CE96FF9550D3}"/>
              </a:ext>
            </a:extLst>
          </p:cNvPr>
          <p:cNvSpPr>
            <a:spLocks noGrp="1"/>
          </p:cNvSpPr>
          <p:nvPr>
            <p:ph sz="half" idx="13"/>
          </p:nvPr>
        </p:nvSpPr>
        <p:spPr>
          <a:xfrm>
            <a:off x="3347864" y="707081"/>
            <a:ext cx="4392488" cy="730772"/>
          </a:xfrm>
        </p:spPr>
        <p:txBody>
          <a:bodyPr/>
          <a:lstStyle/>
          <a:p>
            <a:r>
              <a:rPr lang="en-GB" dirty="0">
                <a:solidFill>
                  <a:srgbClr val="FF0000"/>
                </a:solidFill>
              </a:rPr>
              <a:t>The purpose of the nature reserve</a:t>
            </a:r>
          </a:p>
        </p:txBody>
      </p:sp>
      <p:sp>
        <p:nvSpPr>
          <p:cNvPr id="10" name="Platshållare för innehåll 6">
            <a:extLst>
              <a:ext uri="{FF2B5EF4-FFF2-40B4-BE49-F238E27FC236}">
                <a16:creationId xmlns:a16="http://schemas.microsoft.com/office/drawing/2014/main" id="{D273E58D-D9FC-7FEF-DA05-6A3F21739BA3}"/>
              </a:ext>
            </a:extLst>
          </p:cNvPr>
          <p:cNvSpPr txBox="1">
            <a:spLocks/>
          </p:cNvSpPr>
          <p:nvPr/>
        </p:nvSpPr>
        <p:spPr>
          <a:xfrm>
            <a:off x="6790622" y="2016122"/>
            <a:ext cx="2349828" cy="730772"/>
          </a:xfrm>
          <a:prstGeom prst="rect">
            <a:avLst/>
          </a:prstGeom>
        </p:spPr>
        <p:txBody>
          <a:bodyPr vert="horz" lIns="91440" tIns="45720" rIns="91440" bIns="45720" rtlCol="0">
            <a:noAutofit/>
          </a:bodyPr>
          <a:lstStyle>
            <a:lvl1pPr marL="171450" indent="-171450" algn="l" defTabSz="685800" rtl="0" eaLnBrk="1" latinLnBrk="0" hangingPunct="1">
              <a:lnSpc>
                <a:spcPts val="2060"/>
              </a:lnSpc>
              <a:spcBef>
                <a:spcPts val="600"/>
              </a:spcBef>
              <a:buFontTx/>
              <a:buNone/>
              <a:defRPr sz="1800" b="0" i="0" kern="1200">
                <a:solidFill>
                  <a:schemeClr val="tx1"/>
                </a:solidFill>
                <a:latin typeface="+mn-lt"/>
                <a:ea typeface="+mn-ea"/>
                <a:cs typeface="+mn-cs"/>
              </a:defRPr>
            </a:lvl1pPr>
            <a:lvl2pPr marL="514350" indent="-171450" algn="l" defTabSz="685800" rtl="0" eaLnBrk="1" latinLnBrk="0" hangingPunct="1">
              <a:lnSpc>
                <a:spcPts val="2060"/>
              </a:lnSpc>
              <a:spcBef>
                <a:spcPts val="600"/>
              </a:spcBef>
              <a:buFont typeface="Arial" panose="020B0604020202020204" pitchFamily="34" charset="0"/>
              <a:buChar char="•"/>
              <a:defRPr sz="1800" b="0" i="0" kern="1200">
                <a:solidFill>
                  <a:schemeClr val="tx1"/>
                </a:solidFill>
                <a:latin typeface="+mn-lt"/>
                <a:ea typeface="+mn-ea"/>
                <a:cs typeface="+mn-cs"/>
              </a:defRPr>
            </a:lvl2pPr>
            <a:lvl3pPr marL="857250" indent="-171450" algn="l" defTabSz="685800" rtl="0" eaLnBrk="1" latinLnBrk="0" hangingPunct="1">
              <a:lnSpc>
                <a:spcPts val="2060"/>
              </a:lnSpc>
              <a:spcBef>
                <a:spcPts val="600"/>
              </a:spcBef>
              <a:buFont typeface="Arial" panose="020B0604020202020204" pitchFamily="34" charset="0"/>
              <a:buChar char="•"/>
              <a:defRPr sz="1800" b="0" i="0" kern="1200">
                <a:solidFill>
                  <a:schemeClr val="tx1"/>
                </a:solidFill>
                <a:latin typeface="+mn-lt"/>
                <a:ea typeface="+mn-ea"/>
                <a:cs typeface="+mn-cs"/>
              </a:defRPr>
            </a:lvl3pPr>
            <a:lvl4pPr marL="1200150" indent="-171450" algn="l" defTabSz="685800" rtl="0" eaLnBrk="1" latinLnBrk="0" hangingPunct="1">
              <a:lnSpc>
                <a:spcPts val="2060"/>
              </a:lnSpc>
              <a:spcBef>
                <a:spcPts val="600"/>
              </a:spcBef>
              <a:buFont typeface="Arial" panose="020B0604020202020204" pitchFamily="34" charset="0"/>
              <a:buChar char="•"/>
              <a:defRPr sz="1800" b="0" i="0" kern="1200">
                <a:solidFill>
                  <a:schemeClr val="tx1"/>
                </a:solidFill>
                <a:latin typeface="+mn-lt"/>
                <a:ea typeface="+mn-ea"/>
                <a:cs typeface="+mn-cs"/>
              </a:defRPr>
            </a:lvl4pPr>
            <a:lvl5pPr marL="1543050" indent="-171450" algn="l" defTabSz="685800" rtl="0" eaLnBrk="1" latinLnBrk="0" hangingPunct="1">
              <a:lnSpc>
                <a:spcPts val="2060"/>
              </a:lnSpc>
              <a:spcBef>
                <a:spcPts val="600"/>
              </a:spcBef>
              <a:buFont typeface="Arial" panose="020B0604020202020204" pitchFamily="34" charset="0"/>
              <a:buChar char="•"/>
              <a:defRPr sz="180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t>List of nature types,</a:t>
            </a:r>
          </a:p>
          <a:p>
            <a:r>
              <a:rPr lang="en-GB" dirty="0"/>
              <a:t>structures, species</a:t>
            </a:r>
          </a:p>
        </p:txBody>
      </p:sp>
    </p:spTree>
    <p:extLst>
      <p:ext uri="{BB962C8B-B14F-4D97-AF65-F5344CB8AC3E}">
        <p14:creationId xmlns:p14="http://schemas.microsoft.com/office/powerpoint/2010/main" val="161691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3CFDEC6E-5E6F-C835-4811-944017692E8A}"/>
              </a:ext>
            </a:extLst>
          </p:cNvPr>
          <p:cNvPicPr>
            <a:picLocks noChangeAspect="1"/>
          </p:cNvPicPr>
          <p:nvPr/>
        </p:nvPicPr>
        <p:blipFill>
          <a:blip r:embed="rId2"/>
          <a:stretch>
            <a:fillRect/>
          </a:stretch>
        </p:blipFill>
        <p:spPr>
          <a:xfrm>
            <a:off x="32399" y="-47014"/>
            <a:ext cx="7154273" cy="2038635"/>
          </a:xfrm>
          <a:prstGeom prst="rect">
            <a:avLst/>
          </a:prstGeom>
        </p:spPr>
      </p:pic>
      <p:sp>
        <p:nvSpPr>
          <p:cNvPr id="3" name="Platshållare för sidfot 2">
            <a:extLst>
              <a:ext uri="{FF2B5EF4-FFF2-40B4-BE49-F238E27FC236}">
                <a16:creationId xmlns:a16="http://schemas.microsoft.com/office/drawing/2014/main" id="{4270C7AC-7D3F-4140-8978-2E32CA1B3EEE}"/>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4" name="Platshållare för bildnummer 3">
            <a:extLst>
              <a:ext uri="{FF2B5EF4-FFF2-40B4-BE49-F238E27FC236}">
                <a16:creationId xmlns:a16="http://schemas.microsoft.com/office/drawing/2014/main" id="{96400D8C-DDA2-284D-9FD4-E07790235CDD}"/>
              </a:ext>
            </a:extLst>
          </p:cNvPr>
          <p:cNvSpPr>
            <a:spLocks noGrp="1"/>
          </p:cNvSpPr>
          <p:nvPr>
            <p:ph type="sldNum" sz="quarter" idx="12"/>
          </p:nvPr>
        </p:nvSpPr>
        <p:spPr/>
        <p:txBody>
          <a:bodyPr/>
          <a:lstStyle/>
          <a:p>
            <a:fld id="{1844E2AD-2CA4-4022-8F3B-D585D66E2E30}" type="slidenum">
              <a:rPr lang="sv-SE" smtClean="0"/>
              <a:pPr/>
              <a:t>13</a:t>
            </a:fld>
            <a:endParaRPr lang="sv-SE" dirty="0"/>
          </a:p>
        </p:txBody>
      </p:sp>
      <p:sp>
        <p:nvSpPr>
          <p:cNvPr id="7" name="Platshållare för innehåll 6">
            <a:extLst>
              <a:ext uri="{FF2B5EF4-FFF2-40B4-BE49-F238E27FC236}">
                <a16:creationId xmlns:a16="http://schemas.microsoft.com/office/drawing/2014/main" id="{88F3EE2E-8390-08B6-DD38-CE96FF9550D3}"/>
              </a:ext>
            </a:extLst>
          </p:cNvPr>
          <p:cNvSpPr>
            <a:spLocks noGrp="1"/>
          </p:cNvSpPr>
          <p:nvPr>
            <p:ph sz="half" idx="13"/>
          </p:nvPr>
        </p:nvSpPr>
        <p:spPr>
          <a:xfrm>
            <a:off x="2442592" y="0"/>
            <a:ext cx="4392488" cy="730772"/>
          </a:xfrm>
        </p:spPr>
        <p:txBody>
          <a:bodyPr/>
          <a:lstStyle/>
          <a:p>
            <a:r>
              <a:rPr lang="en-US" dirty="0">
                <a:solidFill>
                  <a:srgbClr val="FF0000"/>
                </a:solidFill>
              </a:rPr>
              <a:t>The reasons for the decision</a:t>
            </a:r>
            <a:endParaRPr lang="en-GB" dirty="0">
              <a:solidFill>
                <a:srgbClr val="FF0000"/>
              </a:solidFill>
            </a:endParaRPr>
          </a:p>
        </p:txBody>
      </p:sp>
      <p:pic>
        <p:nvPicPr>
          <p:cNvPr id="13" name="Bildobjekt 12">
            <a:extLst>
              <a:ext uri="{FF2B5EF4-FFF2-40B4-BE49-F238E27FC236}">
                <a16:creationId xmlns:a16="http://schemas.microsoft.com/office/drawing/2014/main" id="{F328A9F4-E5AE-F2A4-F89C-AABC4A9A4271}"/>
              </a:ext>
            </a:extLst>
          </p:cNvPr>
          <p:cNvPicPr>
            <a:picLocks noChangeAspect="1"/>
          </p:cNvPicPr>
          <p:nvPr/>
        </p:nvPicPr>
        <p:blipFill>
          <a:blip r:embed="rId3"/>
          <a:stretch>
            <a:fillRect/>
          </a:stretch>
        </p:blipFill>
        <p:spPr>
          <a:xfrm>
            <a:off x="32399" y="2031814"/>
            <a:ext cx="6630325" cy="1743318"/>
          </a:xfrm>
          <a:prstGeom prst="rect">
            <a:avLst/>
          </a:prstGeom>
        </p:spPr>
      </p:pic>
      <p:pic>
        <p:nvPicPr>
          <p:cNvPr id="15" name="Bildobjekt 14">
            <a:extLst>
              <a:ext uri="{FF2B5EF4-FFF2-40B4-BE49-F238E27FC236}">
                <a16:creationId xmlns:a16="http://schemas.microsoft.com/office/drawing/2014/main" id="{C9561E87-C528-CFAF-028A-147450CCBA75}"/>
              </a:ext>
            </a:extLst>
          </p:cNvPr>
          <p:cNvPicPr>
            <a:picLocks noChangeAspect="1"/>
          </p:cNvPicPr>
          <p:nvPr/>
        </p:nvPicPr>
        <p:blipFill>
          <a:blip r:embed="rId4"/>
          <a:stretch>
            <a:fillRect/>
          </a:stretch>
        </p:blipFill>
        <p:spPr>
          <a:xfrm>
            <a:off x="180999" y="3890547"/>
            <a:ext cx="6268325" cy="1505160"/>
          </a:xfrm>
          <a:prstGeom prst="rect">
            <a:avLst/>
          </a:prstGeom>
        </p:spPr>
      </p:pic>
      <p:sp>
        <p:nvSpPr>
          <p:cNvPr id="16" name="Platshållare för innehåll 6">
            <a:extLst>
              <a:ext uri="{FF2B5EF4-FFF2-40B4-BE49-F238E27FC236}">
                <a16:creationId xmlns:a16="http://schemas.microsoft.com/office/drawing/2014/main" id="{FC753ACF-63EA-0910-5C23-2DEAFC48FE53}"/>
              </a:ext>
            </a:extLst>
          </p:cNvPr>
          <p:cNvSpPr txBox="1">
            <a:spLocks/>
          </p:cNvSpPr>
          <p:nvPr/>
        </p:nvSpPr>
        <p:spPr>
          <a:xfrm>
            <a:off x="4932534" y="1995686"/>
            <a:ext cx="3959946" cy="730772"/>
          </a:xfrm>
          <a:prstGeom prst="rect">
            <a:avLst/>
          </a:prstGeom>
        </p:spPr>
        <p:txBody>
          <a:bodyPr vert="horz" lIns="91440" tIns="45720" rIns="91440" bIns="45720" rtlCol="0">
            <a:noAutofit/>
          </a:bodyPr>
          <a:lstStyle>
            <a:lvl1pPr marL="171450" indent="-171450" algn="l" defTabSz="685800" rtl="0" eaLnBrk="1" latinLnBrk="0" hangingPunct="1">
              <a:lnSpc>
                <a:spcPts val="2060"/>
              </a:lnSpc>
              <a:spcBef>
                <a:spcPts val="600"/>
              </a:spcBef>
              <a:buFontTx/>
              <a:buNone/>
              <a:defRPr sz="1800" b="0" i="0" kern="1200">
                <a:solidFill>
                  <a:schemeClr val="tx1"/>
                </a:solidFill>
                <a:latin typeface="+mn-lt"/>
                <a:ea typeface="+mn-ea"/>
                <a:cs typeface="+mn-cs"/>
              </a:defRPr>
            </a:lvl1pPr>
            <a:lvl2pPr marL="514350" indent="-171450" algn="l" defTabSz="685800" rtl="0" eaLnBrk="1" latinLnBrk="0" hangingPunct="1">
              <a:lnSpc>
                <a:spcPts val="2060"/>
              </a:lnSpc>
              <a:spcBef>
                <a:spcPts val="600"/>
              </a:spcBef>
              <a:buFont typeface="Arial" panose="020B0604020202020204" pitchFamily="34" charset="0"/>
              <a:buChar char="•"/>
              <a:defRPr sz="1800" b="0" i="0" kern="1200">
                <a:solidFill>
                  <a:schemeClr val="tx1"/>
                </a:solidFill>
                <a:latin typeface="+mn-lt"/>
                <a:ea typeface="+mn-ea"/>
                <a:cs typeface="+mn-cs"/>
              </a:defRPr>
            </a:lvl2pPr>
            <a:lvl3pPr marL="857250" indent="-171450" algn="l" defTabSz="685800" rtl="0" eaLnBrk="1" latinLnBrk="0" hangingPunct="1">
              <a:lnSpc>
                <a:spcPts val="2060"/>
              </a:lnSpc>
              <a:spcBef>
                <a:spcPts val="600"/>
              </a:spcBef>
              <a:buFont typeface="Arial" panose="020B0604020202020204" pitchFamily="34" charset="0"/>
              <a:buChar char="•"/>
              <a:defRPr sz="1800" b="0" i="0" kern="1200">
                <a:solidFill>
                  <a:schemeClr val="tx1"/>
                </a:solidFill>
                <a:latin typeface="+mn-lt"/>
                <a:ea typeface="+mn-ea"/>
                <a:cs typeface="+mn-cs"/>
              </a:defRPr>
            </a:lvl3pPr>
            <a:lvl4pPr marL="1200150" indent="-171450" algn="l" defTabSz="685800" rtl="0" eaLnBrk="1" latinLnBrk="0" hangingPunct="1">
              <a:lnSpc>
                <a:spcPts val="2060"/>
              </a:lnSpc>
              <a:spcBef>
                <a:spcPts val="600"/>
              </a:spcBef>
              <a:buFont typeface="Arial" panose="020B0604020202020204" pitchFamily="34" charset="0"/>
              <a:buChar char="•"/>
              <a:defRPr sz="1800" b="0" i="0" kern="1200">
                <a:solidFill>
                  <a:schemeClr val="tx1"/>
                </a:solidFill>
                <a:latin typeface="+mn-lt"/>
                <a:ea typeface="+mn-ea"/>
                <a:cs typeface="+mn-cs"/>
              </a:defRPr>
            </a:lvl4pPr>
            <a:lvl5pPr marL="1543050" indent="-171450" algn="l" defTabSz="685800" rtl="0" eaLnBrk="1" latinLnBrk="0" hangingPunct="1">
              <a:lnSpc>
                <a:spcPts val="2060"/>
              </a:lnSpc>
              <a:spcBef>
                <a:spcPts val="600"/>
              </a:spcBef>
              <a:buFont typeface="Arial" panose="020B0604020202020204" pitchFamily="34" charset="0"/>
              <a:buChar char="•"/>
              <a:defRPr sz="180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rgbClr val="FF0000"/>
                </a:solidFill>
              </a:rPr>
              <a:t>The prioritized conservation values</a:t>
            </a:r>
            <a:endParaRPr lang="en-GB" dirty="0">
              <a:solidFill>
                <a:srgbClr val="FF0000"/>
              </a:solidFill>
            </a:endParaRPr>
          </a:p>
        </p:txBody>
      </p:sp>
      <p:sp>
        <p:nvSpPr>
          <p:cNvPr id="5" name="Platshållare för innehåll 6">
            <a:extLst>
              <a:ext uri="{FF2B5EF4-FFF2-40B4-BE49-F238E27FC236}">
                <a16:creationId xmlns:a16="http://schemas.microsoft.com/office/drawing/2014/main" id="{26F382CA-E7A9-C3A5-05AD-6192E90D7E40}"/>
              </a:ext>
            </a:extLst>
          </p:cNvPr>
          <p:cNvSpPr txBox="1">
            <a:spLocks/>
          </p:cNvSpPr>
          <p:nvPr/>
        </p:nvSpPr>
        <p:spPr>
          <a:xfrm>
            <a:off x="6603781" y="2351051"/>
            <a:ext cx="2503921" cy="375407"/>
          </a:xfrm>
          <a:prstGeom prst="rect">
            <a:avLst/>
          </a:prstGeom>
        </p:spPr>
        <p:txBody>
          <a:bodyPr vert="horz" lIns="91440" tIns="45720" rIns="91440" bIns="45720" rtlCol="0">
            <a:noAutofit/>
          </a:bodyPr>
          <a:lstStyle>
            <a:lvl1pPr marL="171450" indent="-171450" algn="l" defTabSz="685800" rtl="0" eaLnBrk="1" latinLnBrk="0" hangingPunct="1">
              <a:lnSpc>
                <a:spcPts val="2060"/>
              </a:lnSpc>
              <a:spcBef>
                <a:spcPts val="600"/>
              </a:spcBef>
              <a:buFontTx/>
              <a:buNone/>
              <a:defRPr sz="1800" b="0" i="0" kern="1200">
                <a:solidFill>
                  <a:schemeClr val="tx1"/>
                </a:solidFill>
                <a:latin typeface="+mn-lt"/>
                <a:ea typeface="+mn-ea"/>
                <a:cs typeface="+mn-cs"/>
              </a:defRPr>
            </a:lvl1pPr>
            <a:lvl2pPr marL="514350" indent="-171450" algn="l" defTabSz="685800" rtl="0" eaLnBrk="1" latinLnBrk="0" hangingPunct="1">
              <a:lnSpc>
                <a:spcPts val="2060"/>
              </a:lnSpc>
              <a:spcBef>
                <a:spcPts val="600"/>
              </a:spcBef>
              <a:buFont typeface="Arial" panose="020B0604020202020204" pitchFamily="34" charset="0"/>
              <a:buChar char="•"/>
              <a:defRPr sz="1800" b="0" i="0" kern="1200">
                <a:solidFill>
                  <a:schemeClr val="tx1"/>
                </a:solidFill>
                <a:latin typeface="+mn-lt"/>
                <a:ea typeface="+mn-ea"/>
                <a:cs typeface="+mn-cs"/>
              </a:defRPr>
            </a:lvl2pPr>
            <a:lvl3pPr marL="857250" indent="-171450" algn="l" defTabSz="685800" rtl="0" eaLnBrk="1" latinLnBrk="0" hangingPunct="1">
              <a:lnSpc>
                <a:spcPts val="2060"/>
              </a:lnSpc>
              <a:spcBef>
                <a:spcPts val="600"/>
              </a:spcBef>
              <a:buFont typeface="Arial" panose="020B0604020202020204" pitchFamily="34" charset="0"/>
              <a:buChar char="•"/>
              <a:defRPr sz="1800" b="0" i="0" kern="1200">
                <a:solidFill>
                  <a:schemeClr val="tx1"/>
                </a:solidFill>
                <a:latin typeface="+mn-lt"/>
                <a:ea typeface="+mn-ea"/>
                <a:cs typeface="+mn-cs"/>
              </a:defRPr>
            </a:lvl3pPr>
            <a:lvl4pPr marL="1200150" indent="-171450" algn="l" defTabSz="685800" rtl="0" eaLnBrk="1" latinLnBrk="0" hangingPunct="1">
              <a:lnSpc>
                <a:spcPts val="2060"/>
              </a:lnSpc>
              <a:spcBef>
                <a:spcPts val="600"/>
              </a:spcBef>
              <a:buFont typeface="Arial" panose="020B0604020202020204" pitchFamily="34" charset="0"/>
              <a:buChar char="•"/>
              <a:defRPr sz="1800" b="0" i="0" kern="1200">
                <a:solidFill>
                  <a:schemeClr val="tx1"/>
                </a:solidFill>
                <a:latin typeface="+mn-lt"/>
                <a:ea typeface="+mn-ea"/>
                <a:cs typeface="+mn-cs"/>
              </a:defRPr>
            </a:lvl4pPr>
            <a:lvl5pPr marL="1543050" indent="-171450" algn="l" defTabSz="685800" rtl="0" eaLnBrk="1" latinLnBrk="0" hangingPunct="1">
              <a:lnSpc>
                <a:spcPts val="2060"/>
              </a:lnSpc>
              <a:spcBef>
                <a:spcPts val="600"/>
              </a:spcBef>
              <a:buFont typeface="Arial" panose="020B0604020202020204" pitchFamily="34" charset="0"/>
              <a:buChar char="•"/>
              <a:defRPr sz="180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Nature types</a:t>
            </a:r>
            <a:endParaRPr lang="en-GB" dirty="0"/>
          </a:p>
        </p:txBody>
      </p:sp>
      <p:sp>
        <p:nvSpPr>
          <p:cNvPr id="6" name="Platshållare för innehåll 6">
            <a:extLst>
              <a:ext uri="{FF2B5EF4-FFF2-40B4-BE49-F238E27FC236}">
                <a16:creationId xmlns:a16="http://schemas.microsoft.com/office/drawing/2014/main" id="{22472BEF-2DC7-4AAB-CA60-937A4DD33656}"/>
              </a:ext>
            </a:extLst>
          </p:cNvPr>
          <p:cNvSpPr txBox="1">
            <a:spLocks/>
          </p:cNvSpPr>
          <p:nvPr/>
        </p:nvSpPr>
        <p:spPr>
          <a:xfrm>
            <a:off x="6629848" y="3234946"/>
            <a:ext cx="2503921" cy="375407"/>
          </a:xfrm>
          <a:prstGeom prst="rect">
            <a:avLst/>
          </a:prstGeom>
        </p:spPr>
        <p:txBody>
          <a:bodyPr vert="horz" lIns="91440" tIns="45720" rIns="91440" bIns="45720" rtlCol="0">
            <a:noAutofit/>
          </a:bodyPr>
          <a:lstStyle>
            <a:lvl1pPr marL="171450" indent="-171450" algn="l" defTabSz="685800" rtl="0" eaLnBrk="1" latinLnBrk="0" hangingPunct="1">
              <a:lnSpc>
                <a:spcPts val="2060"/>
              </a:lnSpc>
              <a:spcBef>
                <a:spcPts val="600"/>
              </a:spcBef>
              <a:buFontTx/>
              <a:buNone/>
              <a:defRPr sz="1800" b="0" i="0" kern="1200">
                <a:solidFill>
                  <a:schemeClr val="tx1"/>
                </a:solidFill>
                <a:latin typeface="+mn-lt"/>
                <a:ea typeface="+mn-ea"/>
                <a:cs typeface="+mn-cs"/>
              </a:defRPr>
            </a:lvl1pPr>
            <a:lvl2pPr marL="514350" indent="-171450" algn="l" defTabSz="685800" rtl="0" eaLnBrk="1" latinLnBrk="0" hangingPunct="1">
              <a:lnSpc>
                <a:spcPts val="2060"/>
              </a:lnSpc>
              <a:spcBef>
                <a:spcPts val="600"/>
              </a:spcBef>
              <a:buFont typeface="Arial" panose="020B0604020202020204" pitchFamily="34" charset="0"/>
              <a:buChar char="•"/>
              <a:defRPr sz="1800" b="0" i="0" kern="1200">
                <a:solidFill>
                  <a:schemeClr val="tx1"/>
                </a:solidFill>
                <a:latin typeface="+mn-lt"/>
                <a:ea typeface="+mn-ea"/>
                <a:cs typeface="+mn-cs"/>
              </a:defRPr>
            </a:lvl2pPr>
            <a:lvl3pPr marL="857250" indent="-171450" algn="l" defTabSz="685800" rtl="0" eaLnBrk="1" latinLnBrk="0" hangingPunct="1">
              <a:lnSpc>
                <a:spcPts val="2060"/>
              </a:lnSpc>
              <a:spcBef>
                <a:spcPts val="600"/>
              </a:spcBef>
              <a:buFont typeface="Arial" panose="020B0604020202020204" pitchFamily="34" charset="0"/>
              <a:buChar char="•"/>
              <a:defRPr sz="1800" b="0" i="0" kern="1200">
                <a:solidFill>
                  <a:schemeClr val="tx1"/>
                </a:solidFill>
                <a:latin typeface="+mn-lt"/>
                <a:ea typeface="+mn-ea"/>
                <a:cs typeface="+mn-cs"/>
              </a:defRPr>
            </a:lvl3pPr>
            <a:lvl4pPr marL="1200150" indent="-171450" algn="l" defTabSz="685800" rtl="0" eaLnBrk="1" latinLnBrk="0" hangingPunct="1">
              <a:lnSpc>
                <a:spcPts val="2060"/>
              </a:lnSpc>
              <a:spcBef>
                <a:spcPts val="600"/>
              </a:spcBef>
              <a:buFont typeface="Arial" panose="020B0604020202020204" pitchFamily="34" charset="0"/>
              <a:buChar char="•"/>
              <a:defRPr sz="1800" b="0" i="0" kern="1200">
                <a:solidFill>
                  <a:schemeClr val="tx1"/>
                </a:solidFill>
                <a:latin typeface="+mn-lt"/>
                <a:ea typeface="+mn-ea"/>
                <a:cs typeface="+mn-cs"/>
              </a:defRPr>
            </a:lvl4pPr>
            <a:lvl5pPr marL="1543050" indent="-171450" algn="l" defTabSz="685800" rtl="0" eaLnBrk="1" latinLnBrk="0" hangingPunct="1">
              <a:lnSpc>
                <a:spcPts val="2060"/>
              </a:lnSpc>
              <a:spcBef>
                <a:spcPts val="600"/>
              </a:spcBef>
              <a:buFont typeface="Arial" panose="020B0604020202020204" pitchFamily="34" charset="0"/>
              <a:buChar char="•"/>
              <a:defRPr sz="180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Structures &amp; functions</a:t>
            </a:r>
            <a:endParaRPr lang="en-GB" dirty="0"/>
          </a:p>
        </p:txBody>
      </p:sp>
      <p:sp>
        <p:nvSpPr>
          <p:cNvPr id="8" name="Platshållare för innehåll 6">
            <a:extLst>
              <a:ext uri="{FF2B5EF4-FFF2-40B4-BE49-F238E27FC236}">
                <a16:creationId xmlns:a16="http://schemas.microsoft.com/office/drawing/2014/main" id="{DCEC52B1-843E-0315-3F0A-04D97D20D006}"/>
              </a:ext>
            </a:extLst>
          </p:cNvPr>
          <p:cNvSpPr txBox="1">
            <a:spLocks/>
          </p:cNvSpPr>
          <p:nvPr/>
        </p:nvSpPr>
        <p:spPr>
          <a:xfrm>
            <a:off x="6662724" y="3814635"/>
            <a:ext cx="2503921" cy="375407"/>
          </a:xfrm>
          <a:prstGeom prst="rect">
            <a:avLst/>
          </a:prstGeom>
        </p:spPr>
        <p:txBody>
          <a:bodyPr vert="horz" lIns="91440" tIns="45720" rIns="91440" bIns="45720" rtlCol="0">
            <a:noAutofit/>
          </a:bodyPr>
          <a:lstStyle>
            <a:lvl1pPr marL="171450" indent="-171450" algn="l" defTabSz="685800" rtl="0" eaLnBrk="1" latinLnBrk="0" hangingPunct="1">
              <a:lnSpc>
                <a:spcPts val="2060"/>
              </a:lnSpc>
              <a:spcBef>
                <a:spcPts val="600"/>
              </a:spcBef>
              <a:buFontTx/>
              <a:buNone/>
              <a:defRPr sz="1800" b="0" i="0" kern="1200">
                <a:solidFill>
                  <a:schemeClr val="tx1"/>
                </a:solidFill>
                <a:latin typeface="+mn-lt"/>
                <a:ea typeface="+mn-ea"/>
                <a:cs typeface="+mn-cs"/>
              </a:defRPr>
            </a:lvl1pPr>
            <a:lvl2pPr marL="514350" indent="-171450" algn="l" defTabSz="685800" rtl="0" eaLnBrk="1" latinLnBrk="0" hangingPunct="1">
              <a:lnSpc>
                <a:spcPts val="2060"/>
              </a:lnSpc>
              <a:spcBef>
                <a:spcPts val="600"/>
              </a:spcBef>
              <a:buFont typeface="Arial" panose="020B0604020202020204" pitchFamily="34" charset="0"/>
              <a:buChar char="•"/>
              <a:defRPr sz="1800" b="0" i="0" kern="1200">
                <a:solidFill>
                  <a:schemeClr val="tx1"/>
                </a:solidFill>
                <a:latin typeface="+mn-lt"/>
                <a:ea typeface="+mn-ea"/>
                <a:cs typeface="+mn-cs"/>
              </a:defRPr>
            </a:lvl2pPr>
            <a:lvl3pPr marL="857250" indent="-171450" algn="l" defTabSz="685800" rtl="0" eaLnBrk="1" latinLnBrk="0" hangingPunct="1">
              <a:lnSpc>
                <a:spcPts val="2060"/>
              </a:lnSpc>
              <a:spcBef>
                <a:spcPts val="600"/>
              </a:spcBef>
              <a:buFont typeface="Arial" panose="020B0604020202020204" pitchFamily="34" charset="0"/>
              <a:buChar char="•"/>
              <a:defRPr sz="1800" b="0" i="0" kern="1200">
                <a:solidFill>
                  <a:schemeClr val="tx1"/>
                </a:solidFill>
                <a:latin typeface="+mn-lt"/>
                <a:ea typeface="+mn-ea"/>
                <a:cs typeface="+mn-cs"/>
              </a:defRPr>
            </a:lvl3pPr>
            <a:lvl4pPr marL="1200150" indent="-171450" algn="l" defTabSz="685800" rtl="0" eaLnBrk="1" latinLnBrk="0" hangingPunct="1">
              <a:lnSpc>
                <a:spcPts val="2060"/>
              </a:lnSpc>
              <a:spcBef>
                <a:spcPts val="600"/>
              </a:spcBef>
              <a:buFont typeface="Arial" panose="020B0604020202020204" pitchFamily="34" charset="0"/>
              <a:buChar char="•"/>
              <a:defRPr sz="1800" b="0" i="0" kern="1200">
                <a:solidFill>
                  <a:schemeClr val="tx1"/>
                </a:solidFill>
                <a:latin typeface="+mn-lt"/>
                <a:ea typeface="+mn-ea"/>
                <a:cs typeface="+mn-cs"/>
              </a:defRPr>
            </a:lvl4pPr>
            <a:lvl5pPr marL="1543050" indent="-171450" algn="l" defTabSz="685800" rtl="0" eaLnBrk="1" latinLnBrk="0" hangingPunct="1">
              <a:lnSpc>
                <a:spcPts val="2060"/>
              </a:lnSpc>
              <a:spcBef>
                <a:spcPts val="600"/>
              </a:spcBef>
              <a:buFont typeface="Arial" panose="020B0604020202020204" pitchFamily="34" charset="0"/>
              <a:buChar char="•"/>
              <a:defRPr sz="180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Species</a:t>
            </a:r>
            <a:endParaRPr lang="en-GB" dirty="0"/>
          </a:p>
        </p:txBody>
      </p:sp>
    </p:spTree>
    <p:extLst>
      <p:ext uri="{BB962C8B-B14F-4D97-AF65-F5344CB8AC3E}">
        <p14:creationId xmlns:p14="http://schemas.microsoft.com/office/powerpoint/2010/main" val="3795156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7847FB5F-7C72-6F51-B065-B9D6727DBF8E}"/>
              </a:ext>
            </a:extLst>
          </p:cNvPr>
          <p:cNvPicPr>
            <a:picLocks noChangeAspect="1"/>
          </p:cNvPicPr>
          <p:nvPr/>
        </p:nvPicPr>
        <p:blipFill>
          <a:blip r:embed="rId2"/>
          <a:stretch>
            <a:fillRect/>
          </a:stretch>
        </p:blipFill>
        <p:spPr>
          <a:xfrm>
            <a:off x="0" y="321"/>
            <a:ext cx="6422524" cy="5143500"/>
          </a:xfrm>
          <a:prstGeom prst="rect">
            <a:avLst/>
          </a:prstGeom>
        </p:spPr>
      </p:pic>
      <p:sp>
        <p:nvSpPr>
          <p:cNvPr id="3" name="Platshållare för sidfot 2">
            <a:extLst>
              <a:ext uri="{FF2B5EF4-FFF2-40B4-BE49-F238E27FC236}">
                <a16:creationId xmlns:a16="http://schemas.microsoft.com/office/drawing/2014/main" id="{4270C7AC-7D3F-4140-8978-2E32CA1B3EEE}"/>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4" name="Platshållare för bildnummer 3">
            <a:extLst>
              <a:ext uri="{FF2B5EF4-FFF2-40B4-BE49-F238E27FC236}">
                <a16:creationId xmlns:a16="http://schemas.microsoft.com/office/drawing/2014/main" id="{96400D8C-DDA2-284D-9FD4-E07790235CDD}"/>
              </a:ext>
            </a:extLst>
          </p:cNvPr>
          <p:cNvSpPr>
            <a:spLocks noGrp="1"/>
          </p:cNvSpPr>
          <p:nvPr>
            <p:ph type="sldNum" sz="quarter" idx="12"/>
          </p:nvPr>
        </p:nvSpPr>
        <p:spPr/>
        <p:txBody>
          <a:bodyPr/>
          <a:lstStyle/>
          <a:p>
            <a:fld id="{1844E2AD-2CA4-4022-8F3B-D585D66E2E30}" type="slidenum">
              <a:rPr lang="sv-SE" smtClean="0"/>
              <a:pPr/>
              <a:t>14</a:t>
            </a:fld>
            <a:endParaRPr lang="sv-SE" dirty="0"/>
          </a:p>
        </p:txBody>
      </p:sp>
      <p:sp>
        <p:nvSpPr>
          <p:cNvPr id="7" name="Platshållare för innehåll 6">
            <a:extLst>
              <a:ext uri="{FF2B5EF4-FFF2-40B4-BE49-F238E27FC236}">
                <a16:creationId xmlns:a16="http://schemas.microsoft.com/office/drawing/2014/main" id="{88F3EE2E-8390-08B6-DD38-CE96FF9550D3}"/>
              </a:ext>
            </a:extLst>
          </p:cNvPr>
          <p:cNvSpPr>
            <a:spLocks noGrp="1"/>
          </p:cNvSpPr>
          <p:nvPr>
            <p:ph sz="half" idx="13"/>
          </p:nvPr>
        </p:nvSpPr>
        <p:spPr>
          <a:xfrm>
            <a:off x="1866578" y="-4885"/>
            <a:ext cx="4392488" cy="730772"/>
          </a:xfrm>
        </p:spPr>
        <p:txBody>
          <a:bodyPr/>
          <a:lstStyle/>
          <a:p>
            <a:r>
              <a:rPr lang="en-GB" dirty="0">
                <a:solidFill>
                  <a:srgbClr val="FF0000"/>
                </a:solidFill>
              </a:rPr>
              <a:t>Regulations</a:t>
            </a:r>
          </a:p>
        </p:txBody>
      </p:sp>
      <p:sp>
        <p:nvSpPr>
          <p:cNvPr id="9" name="Platshållare för innehåll 6">
            <a:extLst>
              <a:ext uri="{FF2B5EF4-FFF2-40B4-BE49-F238E27FC236}">
                <a16:creationId xmlns:a16="http://schemas.microsoft.com/office/drawing/2014/main" id="{DED52D19-A8C0-4E50-9491-9C722B095DC2}"/>
              </a:ext>
            </a:extLst>
          </p:cNvPr>
          <p:cNvSpPr txBox="1">
            <a:spLocks/>
          </p:cNvSpPr>
          <p:nvPr/>
        </p:nvSpPr>
        <p:spPr>
          <a:xfrm>
            <a:off x="3327276" y="1419622"/>
            <a:ext cx="5565204" cy="504056"/>
          </a:xfrm>
          <a:prstGeom prst="rect">
            <a:avLst/>
          </a:prstGeom>
        </p:spPr>
        <p:txBody>
          <a:bodyPr vert="horz" lIns="91440" tIns="45720" rIns="91440" bIns="45720" rtlCol="0">
            <a:noAutofit/>
          </a:bodyPr>
          <a:lstStyle>
            <a:lvl1pPr marL="171450" indent="-171450" algn="l" defTabSz="685800" rtl="0" eaLnBrk="1" latinLnBrk="0" hangingPunct="1">
              <a:lnSpc>
                <a:spcPts val="2060"/>
              </a:lnSpc>
              <a:spcBef>
                <a:spcPts val="600"/>
              </a:spcBef>
              <a:buFontTx/>
              <a:buNone/>
              <a:defRPr sz="1800" b="0" i="0" kern="1200">
                <a:solidFill>
                  <a:schemeClr val="tx1"/>
                </a:solidFill>
                <a:latin typeface="+mn-lt"/>
                <a:ea typeface="+mn-ea"/>
                <a:cs typeface="+mn-cs"/>
              </a:defRPr>
            </a:lvl1pPr>
            <a:lvl2pPr marL="514350" indent="-171450" algn="l" defTabSz="685800" rtl="0" eaLnBrk="1" latinLnBrk="0" hangingPunct="1">
              <a:lnSpc>
                <a:spcPts val="2060"/>
              </a:lnSpc>
              <a:spcBef>
                <a:spcPts val="600"/>
              </a:spcBef>
              <a:buFont typeface="Arial" panose="020B0604020202020204" pitchFamily="34" charset="0"/>
              <a:buChar char="•"/>
              <a:defRPr sz="1800" b="0" i="0" kern="1200">
                <a:solidFill>
                  <a:schemeClr val="tx1"/>
                </a:solidFill>
                <a:latin typeface="+mn-lt"/>
                <a:ea typeface="+mn-ea"/>
                <a:cs typeface="+mn-cs"/>
              </a:defRPr>
            </a:lvl2pPr>
            <a:lvl3pPr marL="857250" indent="-171450" algn="l" defTabSz="685800" rtl="0" eaLnBrk="1" latinLnBrk="0" hangingPunct="1">
              <a:lnSpc>
                <a:spcPts val="2060"/>
              </a:lnSpc>
              <a:spcBef>
                <a:spcPts val="600"/>
              </a:spcBef>
              <a:buFont typeface="Arial" panose="020B0604020202020204" pitchFamily="34" charset="0"/>
              <a:buChar char="•"/>
              <a:defRPr sz="1800" b="0" i="0" kern="1200">
                <a:solidFill>
                  <a:schemeClr val="tx1"/>
                </a:solidFill>
                <a:latin typeface="+mn-lt"/>
                <a:ea typeface="+mn-ea"/>
                <a:cs typeface="+mn-cs"/>
              </a:defRPr>
            </a:lvl3pPr>
            <a:lvl4pPr marL="1200150" indent="-171450" algn="l" defTabSz="685800" rtl="0" eaLnBrk="1" latinLnBrk="0" hangingPunct="1">
              <a:lnSpc>
                <a:spcPts val="2060"/>
              </a:lnSpc>
              <a:spcBef>
                <a:spcPts val="600"/>
              </a:spcBef>
              <a:buFont typeface="Arial" panose="020B0604020202020204" pitchFamily="34" charset="0"/>
              <a:buChar char="•"/>
              <a:defRPr sz="1800" b="0" i="0" kern="1200">
                <a:solidFill>
                  <a:schemeClr val="tx1"/>
                </a:solidFill>
                <a:latin typeface="+mn-lt"/>
                <a:ea typeface="+mn-ea"/>
                <a:cs typeface="+mn-cs"/>
              </a:defRPr>
            </a:lvl4pPr>
            <a:lvl5pPr marL="1543050" indent="-171450" algn="l" defTabSz="685800" rtl="0" eaLnBrk="1" latinLnBrk="0" hangingPunct="1">
              <a:lnSpc>
                <a:spcPts val="2060"/>
              </a:lnSpc>
              <a:spcBef>
                <a:spcPts val="600"/>
              </a:spcBef>
              <a:buFont typeface="Arial" panose="020B0604020202020204" pitchFamily="34" charset="0"/>
              <a:buChar char="•"/>
              <a:defRPr sz="180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rgbClr val="FF0000"/>
                </a:solidFill>
              </a:rPr>
              <a:t>Restrictions on the right to use land and water areas</a:t>
            </a:r>
            <a:endParaRPr lang="en-GB" dirty="0">
              <a:solidFill>
                <a:srgbClr val="FF0000"/>
              </a:solidFill>
            </a:endParaRPr>
          </a:p>
        </p:txBody>
      </p:sp>
      <p:sp>
        <p:nvSpPr>
          <p:cNvPr id="5" name="Frihandsfigur: Form 4">
            <a:extLst>
              <a:ext uri="{FF2B5EF4-FFF2-40B4-BE49-F238E27FC236}">
                <a16:creationId xmlns:a16="http://schemas.microsoft.com/office/drawing/2014/main" id="{AEC0B544-F2C2-D8B2-5739-60BFF985E337}"/>
              </a:ext>
            </a:extLst>
          </p:cNvPr>
          <p:cNvSpPr/>
          <p:nvPr/>
        </p:nvSpPr>
        <p:spPr>
          <a:xfrm>
            <a:off x="153345" y="3579862"/>
            <a:ext cx="191712" cy="440298"/>
          </a:xfrm>
          <a:custGeom>
            <a:avLst/>
            <a:gdLst>
              <a:gd name="connsiteX0" fmla="*/ 191712 w 191712"/>
              <a:gd name="connsiteY0" fmla="*/ 0 h 440298"/>
              <a:gd name="connsiteX1" fmla="*/ 105447 w 191712"/>
              <a:gd name="connsiteY1" fmla="*/ 51758 h 440298"/>
              <a:gd name="connsiteX2" fmla="*/ 27810 w 191712"/>
              <a:gd name="connsiteY2" fmla="*/ 94890 h 440298"/>
              <a:gd name="connsiteX3" fmla="*/ 10557 w 191712"/>
              <a:gd name="connsiteY3" fmla="*/ 120770 h 440298"/>
              <a:gd name="connsiteX4" fmla="*/ 19183 w 191712"/>
              <a:gd name="connsiteY4" fmla="*/ 276045 h 440298"/>
              <a:gd name="connsiteX5" fmla="*/ 27810 w 191712"/>
              <a:gd name="connsiteY5" fmla="*/ 301924 h 440298"/>
              <a:gd name="connsiteX6" fmla="*/ 96821 w 191712"/>
              <a:gd name="connsiteY6" fmla="*/ 388188 h 440298"/>
              <a:gd name="connsiteX7" fmla="*/ 183085 w 191712"/>
              <a:gd name="connsiteY7" fmla="*/ 439947 h 440298"/>
              <a:gd name="connsiteX8" fmla="*/ 191712 w 191712"/>
              <a:gd name="connsiteY8" fmla="*/ 439947 h 44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712" h="440298">
                <a:moveTo>
                  <a:pt x="191712" y="0"/>
                </a:moveTo>
                <a:cubicBezTo>
                  <a:pt x="48943" y="71383"/>
                  <a:pt x="213635" y="-14819"/>
                  <a:pt x="105447" y="51758"/>
                </a:cubicBezTo>
                <a:cubicBezTo>
                  <a:pt x="80234" y="67274"/>
                  <a:pt x="53689" y="80513"/>
                  <a:pt x="27810" y="94890"/>
                </a:cubicBezTo>
                <a:cubicBezTo>
                  <a:pt x="22059" y="103517"/>
                  <a:pt x="15194" y="111497"/>
                  <a:pt x="10557" y="120770"/>
                </a:cubicBezTo>
                <a:cubicBezTo>
                  <a:pt x="-13906" y="169695"/>
                  <a:pt x="10657" y="224893"/>
                  <a:pt x="19183" y="276045"/>
                </a:cubicBezTo>
                <a:cubicBezTo>
                  <a:pt x="20678" y="285014"/>
                  <a:pt x="23299" y="294029"/>
                  <a:pt x="27810" y="301924"/>
                </a:cubicBezTo>
                <a:cubicBezTo>
                  <a:pt x="36839" y="317724"/>
                  <a:pt x="91853" y="382668"/>
                  <a:pt x="96821" y="388188"/>
                </a:cubicBezTo>
                <a:cubicBezTo>
                  <a:pt x="134343" y="429879"/>
                  <a:pt x="126900" y="423894"/>
                  <a:pt x="183085" y="439947"/>
                </a:cubicBezTo>
                <a:cubicBezTo>
                  <a:pt x="185850" y="440737"/>
                  <a:pt x="188836" y="439947"/>
                  <a:pt x="191712" y="439947"/>
                </a:cubicBezTo>
              </a:path>
            </a:pathLst>
          </a:custGeom>
          <a:ln w="38100">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6" name="Platshållare för innehåll 6">
            <a:extLst>
              <a:ext uri="{FF2B5EF4-FFF2-40B4-BE49-F238E27FC236}">
                <a16:creationId xmlns:a16="http://schemas.microsoft.com/office/drawing/2014/main" id="{A041EF39-FA37-AECD-95E9-D28A6BF54139}"/>
              </a:ext>
            </a:extLst>
          </p:cNvPr>
          <p:cNvSpPr txBox="1">
            <a:spLocks/>
          </p:cNvSpPr>
          <p:nvPr/>
        </p:nvSpPr>
        <p:spPr>
          <a:xfrm>
            <a:off x="6259066" y="3671865"/>
            <a:ext cx="2551162" cy="504056"/>
          </a:xfrm>
          <a:prstGeom prst="rect">
            <a:avLst/>
          </a:prstGeom>
        </p:spPr>
        <p:txBody>
          <a:bodyPr vert="horz" lIns="91440" tIns="45720" rIns="91440" bIns="45720" rtlCol="0">
            <a:noAutofit/>
          </a:bodyPr>
          <a:lstStyle>
            <a:lvl1pPr marL="171450" indent="-171450" algn="l" defTabSz="685800" rtl="0" eaLnBrk="1" latinLnBrk="0" hangingPunct="1">
              <a:lnSpc>
                <a:spcPts val="2060"/>
              </a:lnSpc>
              <a:spcBef>
                <a:spcPts val="600"/>
              </a:spcBef>
              <a:buFontTx/>
              <a:buNone/>
              <a:defRPr sz="1800" b="0" i="0" kern="1200">
                <a:solidFill>
                  <a:schemeClr val="tx1"/>
                </a:solidFill>
                <a:latin typeface="+mn-lt"/>
                <a:ea typeface="+mn-ea"/>
                <a:cs typeface="+mn-cs"/>
              </a:defRPr>
            </a:lvl1pPr>
            <a:lvl2pPr marL="514350" indent="-171450" algn="l" defTabSz="685800" rtl="0" eaLnBrk="1" latinLnBrk="0" hangingPunct="1">
              <a:lnSpc>
                <a:spcPts val="2060"/>
              </a:lnSpc>
              <a:spcBef>
                <a:spcPts val="600"/>
              </a:spcBef>
              <a:buFont typeface="Arial" panose="020B0604020202020204" pitchFamily="34" charset="0"/>
              <a:buChar char="•"/>
              <a:defRPr sz="1800" b="0" i="0" kern="1200">
                <a:solidFill>
                  <a:schemeClr val="tx1"/>
                </a:solidFill>
                <a:latin typeface="+mn-lt"/>
                <a:ea typeface="+mn-ea"/>
                <a:cs typeface="+mn-cs"/>
              </a:defRPr>
            </a:lvl2pPr>
            <a:lvl3pPr marL="857250" indent="-171450" algn="l" defTabSz="685800" rtl="0" eaLnBrk="1" latinLnBrk="0" hangingPunct="1">
              <a:lnSpc>
                <a:spcPts val="2060"/>
              </a:lnSpc>
              <a:spcBef>
                <a:spcPts val="600"/>
              </a:spcBef>
              <a:buFont typeface="Arial" panose="020B0604020202020204" pitchFamily="34" charset="0"/>
              <a:buChar char="•"/>
              <a:defRPr sz="1800" b="0" i="0" kern="1200">
                <a:solidFill>
                  <a:schemeClr val="tx1"/>
                </a:solidFill>
                <a:latin typeface="+mn-lt"/>
                <a:ea typeface="+mn-ea"/>
                <a:cs typeface="+mn-cs"/>
              </a:defRPr>
            </a:lvl3pPr>
            <a:lvl4pPr marL="1200150" indent="-171450" algn="l" defTabSz="685800" rtl="0" eaLnBrk="1" latinLnBrk="0" hangingPunct="1">
              <a:lnSpc>
                <a:spcPts val="2060"/>
              </a:lnSpc>
              <a:spcBef>
                <a:spcPts val="600"/>
              </a:spcBef>
              <a:buFont typeface="Arial" panose="020B0604020202020204" pitchFamily="34" charset="0"/>
              <a:buChar char="•"/>
              <a:defRPr sz="1800" b="0" i="0" kern="1200">
                <a:solidFill>
                  <a:schemeClr val="tx1"/>
                </a:solidFill>
                <a:latin typeface="+mn-lt"/>
                <a:ea typeface="+mn-ea"/>
                <a:cs typeface="+mn-cs"/>
              </a:defRPr>
            </a:lvl4pPr>
            <a:lvl5pPr marL="1543050" indent="-171450" algn="l" defTabSz="685800" rtl="0" eaLnBrk="1" latinLnBrk="0" hangingPunct="1">
              <a:lnSpc>
                <a:spcPts val="2060"/>
              </a:lnSpc>
              <a:spcBef>
                <a:spcPts val="600"/>
              </a:spcBef>
              <a:buFont typeface="Arial" panose="020B0604020202020204" pitchFamily="34" charset="0"/>
              <a:buChar char="•"/>
              <a:defRPr sz="180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Ban on forestry</a:t>
            </a:r>
            <a:endParaRPr lang="en-GB" dirty="0"/>
          </a:p>
        </p:txBody>
      </p:sp>
    </p:spTree>
    <p:extLst>
      <p:ext uri="{BB962C8B-B14F-4D97-AF65-F5344CB8AC3E}">
        <p14:creationId xmlns:p14="http://schemas.microsoft.com/office/powerpoint/2010/main" val="1636822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336E0AB7-47E4-0057-ECFF-49C3AB3CEB93}"/>
              </a:ext>
            </a:extLst>
          </p:cNvPr>
          <p:cNvPicPr>
            <a:picLocks noChangeAspect="1"/>
          </p:cNvPicPr>
          <p:nvPr/>
        </p:nvPicPr>
        <p:blipFill>
          <a:blip r:embed="rId2"/>
          <a:stretch>
            <a:fillRect/>
          </a:stretch>
        </p:blipFill>
        <p:spPr>
          <a:xfrm>
            <a:off x="3695" y="0"/>
            <a:ext cx="6601746" cy="3086531"/>
          </a:xfrm>
          <a:prstGeom prst="rect">
            <a:avLst/>
          </a:prstGeom>
        </p:spPr>
      </p:pic>
      <p:sp>
        <p:nvSpPr>
          <p:cNvPr id="3" name="Platshållare för sidfot 2">
            <a:extLst>
              <a:ext uri="{FF2B5EF4-FFF2-40B4-BE49-F238E27FC236}">
                <a16:creationId xmlns:a16="http://schemas.microsoft.com/office/drawing/2014/main" id="{4270C7AC-7D3F-4140-8978-2E32CA1B3EEE}"/>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4" name="Platshållare för bildnummer 3">
            <a:extLst>
              <a:ext uri="{FF2B5EF4-FFF2-40B4-BE49-F238E27FC236}">
                <a16:creationId xmlns:a16="http://schemas.microsoft.com/office/drawing/2014/main" id="{96400D8C-DDA2-284D-9FD4-E07790235CDD}"/>
              </a:ext>
            </a:extLst>
          </p:cNvPr>
          <p:cNvSpPr>
            <a:spLocks noGrp="1"/>
          </p:cNvSpPr>
          <p:nvPr>
            <p:ph type="sldNum" sz="quarter" idx="12"/>
          </p:nvPr>
        </p:nvSpPr>
        <p:spPr/>
        <p:txBody>
          <a:bodyPr/>
          <a:lstStyle/>
          <a:p>
            <a:fld id="{1844E2AD-2CA4-4022-8F3B-D585D66E2E30}" type="slidenum">
              <a:rPr lang="sv-SE" smtClean="0"/>
              <a:pPr/>
              <a:t>15</a:t>
            </a:fld>
            <a:endParaRPr lang="sv-SE" dirty="0"/>
          </a:p>
        </p:txBody>
      </p:sp>
      <p:sp>
        <p:nvSpPr>
          <p:cNvPr id="7" name="Platshållare för innehåll 6">
            <a:extLst>
              <a:ext uri="{FF2B5EF4-FFF2-40B4-BE49-F238E27FC236}">
                <a16:creationId xmlns:a16="http://schemas.microsoft.com/office/drawing/2014/main" id="{88F3EE2E-8390-08B6-DD38-CE96FF9550D3}"/>
              </a:ext>
            </a:extLst>
          </p:cNvPr>
          <p:cNvSpPr>
            <a:spLocks noGrp="1"/>
          </p:cNvSpPr>
          <p:nvPr>
            <p:ph sz="half" idx="13"/>
          </p:nvPr>
        </p:nvSpPr>
        <p:spPr>
          <a:xfrm>
            <a:off x="3635896" y="339502"/>
            <a:ext cx="5081686" cy="730772"/>
          </a:xfrm>
        </p:spPr>
        <p:txBody>
          <a:bodyPr/>
          <a:lstStyle/>
          <a:p>
            <a:r>
              <a:rPr lang="en-GB" dirty="0">
                <a:solidFill>
                  <a:srgbClr val="FF0000"/>
                </a:solidFill>
              </a:rPr>
              <a:t>Mandate for the manager of nature reserve </a:t>
            </a:r>
          </a:p>
        </p:txBody>
      </p:sp>
    </p:spTree>
    <p:extLst>
      <p:ext uri="{BB962C8B-B14F-4D97-AF65-F5344CB8AC3E}">
        <p14:creationId xmlns:p14="http://schemas.microsoft.com/office/powerpoint/2010/main" val="1272165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2F24ABCA-84CC-49DF-885B-FC109B9D2110}"/>
              </a:ext>
            </a:extLst>
          </p:cNvPr>
          <p:cNvPicPr>
            <a:picLocks noChangeAspect="1"/>
          </p:cNvPicPr>
          <p:nvPr/>
        </p:nvPicPr>
        <p:blipFill>
          <a:blip r:embed="rId2"/>
          <a:stretch>
            <a:fillRect/>
          </a:stretch>
        </p:blipFill>
        <p:spPr>
          <a:xfrm>
            <a:off x="0" y="1"/>
            <a:ext cx="6657117" cy="4659982"/>
          </a:xfrm>
          <a:prstGeom prst="rect">
            <a:avLst/>
          </a:prstGeom>
        </p:spPr>
      </p:pic>
      <p:sp>
        <p:nvSpPr>
          <p:cNvPr id="3" name="Platshållare för sidfot 2">
            <a:extLst>
              <a:ext uri="{FF2B5EF4-FFF2-40B4-BE49-F238E27FC236}">
                <a16:creationId xmlns:a16="http://schemas.microsoft.com/office/drawing/2014/main" id="{4270C7AC-7D3F-4140-8978-2E32CA1B3EEE}"/>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4" name="Platshållare för bildnummer 3">
            <a:extLst>
              <a:ext uri="{FF2B5EF4-FFF2-40B4-BE49-F238E27FC236}">
                <a16:creationId xmlns:a16="http://schemas.microsoft.com/office/drawing/2014/main" id="{96400D8C-DDA2-284D-9FD4-E07790235CDD}"/>
              </a:ext>
            </a:extLst>
          </p:cNvPr>
          <p:cNvSpPr>
            <a:spLocks noGrp="1"/>
          </p:cNvSpPr>
          <p:nvPr>
            <p:ph type="sldNum" sz="quarter" idx="12"/>
          </p:nvPr>
        </p:nvSpPr>
        <p:spPr/>
        <p:txBody>
          <a:bodyPr/>
          <a:lstStyle/>
          <a:p>
            <a:fld id="{1844E2AD-2CA4-4022-8F3B-D585D66E2E30}" type="slidenum">
              <a:rPr lang="sv-SE" smtClean="0"/>
              <a:pPr/>
              <a:t>16</a:t>
            </a:fld>
            <a:endParaRPr lang="sv-SE" dirty="0"/>
          </a:p>
        </p:txBody>
      </p:sp>
      <p:sp>
        <p:nvSpPr>
          <p:cNvPr id="7" name="Platshållare för innehåll 6">
            <a:extLst>
              <a:ext uri="{FF2B5EF4-FFF2-40B4-BE49-F238E27FC236}">
                <a16:creationId xmlns:a16="http://schemas.microsoft.com/office/drawing/2014/main" id="{88F3EE2E-8390-08B6-DD38-CE96FF9550D3}"/>
              </a:ext>
            </a:extLst>
          </p:cNvPr>
          <p:cNvSpPr>
            <a:spLocks noGrp="1"/>
          </p:cNvSpPr>
          <p:nvPr>
            <p:ph sz="half" idx="13"/>
          </p:nvPr>
        </p:nvSpPr>
        <p:spPr>
          <a:xfrm>
            <a:off x="6444208" y="11366"/>
            <a:ext cx="2448272" cy="3424480"/>
          </a:xfrm>
        </p:spPr>
        <p:txBody>
          <a:bodyPr/>
          <a:lstStyle/>
          <a:p>
            <a:r>
              <a:rPr lang="en-US" dirty="0">
                <a:solidFill>
                  <a:srgbClr val="FF0000"/>
                </a:solidFill>
              </a:rPr>
              <a:t>The right to travel and stay in, as well as about the order in general, within the nature reserve.</a:t>
            </a:r>
          </a:p>
          <a:p>
            <a:endParaRPr lang="en-US" dirty="0">
              <a:solidFill>
                <a:srgbClr val="FF0000"/>
              </a:solidFill>
            </a:endParaRPr>
          </a:p>
          <a:p>
            <a:r>
              <a:rPr lang="en-US" sz="1200" dirty="0"/>
              <a:t>Not in all nature reserves. This example is from </a:t>
            </a:r>
            <a:r>
              <a:rPr lang="en-US" sz="1200" dirty="0" err="1"/>
              <a:t>Stöttingfjället</a:t>
            </a:r>
            <a:r>
              <a:rPr lang="en-US" sz="1200" dirty="0"/>
              <a:t> nature reserve, </a:t>
            </a:r>
            <a:r>
              <a:rPr lang="en-US" sz="1200" dirty="0" err="1"/>
              <a:t>Västerbotten</a:t>
            </a:r>
            <a:r>
              <a:rPr lang="en-US" sz="1200" dirty="0"/>
              <a:t> county</a:t>
            </a:r>
            <a:endParaRPr lang="en-GB" sz="1200" dirty="0"/>
          </a:p>
        </p:txBody>
      </p:sp>
    </p:spTree>
    <p:extLst>
      <p:ext uri="{BB962C8B-B14F-4D97-AF65-F5344CB8AC3E}">
        <p14:creationId xmlns:p14="http://schemas.microsoft.com/office/powerpoint/2010/main" val="4106139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222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4270C7AC-7D3F-4140-8978-2E32CA1B3EEE}"/>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4" name="Platshållare för bildnummer 3">
            <a:extLst>
              <a:ext uri="{FF2B5EF4-FFF2-40B4-BE49-F238E27FC236}">
                <a16:creationId xmlns:a16="http://schemas.microsoft.com/office/drawing/2014/main" id="{96400D8C-DDA2-284D-9FD4-E07790235CDD}"/>
              </a:ext>
            </a:extLst>
          </p:cNvPr>
          <p:cNvSpPr>
            <a:spLocks noGrp="1"/>
          </p:cNvSpPr>
          <p:nvPr>
            <p:ph type="sldNum" sz="quarter" idx="12"/>
          </p:nvPr>
        </p:nvSpPr>
        <p:spPr/>
        <p:txBody>
          <a:bodyPr/>
          <a:lstStyle/>
          <a:p>
            <a:fld id="{1844E2AD-2CA4-4022-8F3B-D585D66E2E30}" type="slidenum">
              <a:rPr lang="sv-SE" smtClean="0"/>
              <a:pPr/>
              <a:t>2</a:t>
            </a:fld>
            <a:endParaRPr lang="sv-SE" dirty="0"/>
          </a:p>
        </p:txBody>
      </p:sp>
      <p:sp>
        <p:nvSpPr>
          <p:cNvPr id="2" name="Rubrik 1">
            <a:extLst>
              <a:ext uri="{FF2B5EF4-FFF2-40B4-BE49-F238E27FC236}">
                <a16:creationId xmlns:a16="http://schemas.microsoft.com/office/drawing/2014/main" id="{E8ABC5BF-714F-7041-82A1-6C5E0D9F61C4}"/>
              </a:ext>
            </a:extLst>
          </p:cNvPr>
          <p:cNvSpPr>
            <a:spLocks noGrp="1"/>
          </p:cNvSpPr>
          <p:nvPr>
            <p:ph type="title"/>
          </p:nvPr>
        </p:nvSpPr>
        <p:spPr/>
        <p:txBody>
          <a:bodyPr/>
          <a:lstStyle/>
          <a:p>
            <a:r>
              <a:rPr lang="en-US" dirty="0"/>
              <a:t>Country specific legislation framework</a:t>
            </a:r>
            <a:br>
              <a:rPr lang="en-US" dirty="0"/>
            </a:br>
            <a:endParaRPr lang="sv-SE" dirty="0"/>
          </a:p>
        </p:txBody>
      </p:sp>
      <p:sp>
        <p:nvSpPr>
          <p:cNvPr id="5" name="Platshållare för innehåll 4">
            <a:extLst>
              <a:ext uri="{FF2B5EF4-FFF2-40B4-BE49-F238E27FC236}">
                <a16:creationId xmlns:a16="http://schemas.microsoft.com/office/drawing/2014/main" id="{1428C372-81AE-B04E-A372-46D3787C77A5}"/>
              </a:ext>
            </a:extLst>
          </p:cNvPr>
          <p:cNvSpPr>
            <a:spLocks noGrp="1"/>
          </p:cNvSpPr>
          <p:nvPr>
            <p:ph sz="half" idx="13"/>
          </p:nvPr>
        </p:nvSpPr>
        <p:spPr/>
        <p:txBody>
          <a:bodyPr/>
          <a:lstStyle/>
          <a:p>
            <a:r>
              <a:rPr lang="en-US" dirty="0"/>
              <a:t>Sweden has four fundamental laws which make up the Constitution.</a:t>
            </a:r>
          </a:p>
          <a:p>
            <a:endParaRPr lang="en-US" dirty="0"/>
          </a:p>
          <a:p>
            <a:r>
              <a:rPr lang="en-US" b="1" dirty="0"/>
              <a:t>The Environmental Code </a:t>
            </a:r>
            <a:r>
              <a:rPr lang="en-US" dirty="0"/>
              <a:t>constitutes a framework legislation that consists the general provisions regarding environmental protection. There is an additional ordinance which regulates legislation in detail.</a:t>
            </a:r>
          </a:p>
          <a:p>
            <a:endParaRPr lang="en-US" dirty="0"/>
          </a:p>
          <a:p>
            <a:r>
              <a:rPr lang="en-US" b="1" dirty="0"/>
              <a:t>Protected areas </a:t>
            </a:r>
            <a:r>
              <a:rPr lang="en-US" dirty="0"/>
              <a:t>are decided</a:t>
            </a:r>
            <a:r>
              <a:rPr lang="en-US" b="1" dirty="0"/>
              <a:t> </a:t>
            </a:r>
            <a:r>
              <a:rPr lang="en-US" dirty="0"/>
              <a:t>by the Government (national parks, Natura 2000 areas), regional or local authorities (nature reserves, biotope protection areas) and by Forestry Agency (forest biotope protection areas), based on </a:t>
            </a:r>
            <a:r>
              <a:rPr lang="en-US" i="1" dirty="0"/>
              <a:t>the Environmental Code</a:t>
            </a:r>
            <a:r>
              <a:rPr lang="en-US" dirty="0"/>
              <a:t> and related ordinances.</a:t>
            </a:r>
          </a:p>
        </p:txBody>
      </p:sp>
    </p:spTree>
    <p:extLst>
      <p:ext uri="{BB962C8B-B14F-4D97-AF65-F5344CB8AC3E}">
        <p14:creationId xmlns:p14="http://schemas.microsoft.com/office/powerpoint/2010/main" val="151612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4C6484F0-48BE-C3D1-1623-8863954ACF90}"/>
              </a:ext>
            </a:extLst>
          </p:cNvPr>
          <p:cNvPicPr>
            <a:picLocks noChangeAspect="1"/>
          </p:cNvPicPr>
          <p:nvPr/>
        </p:nvPicPr>
        <p:blipFill>
          <a:blip r:embed="rId3"/>
          <a:stretch>
            <a:fillRect/>
          </a:stretch>
        </p:blipFill>
        <p:spPr>
          <a:xfrm>
            <a:off x="0" y="1131590"/>
            <a:ext cx="1980907" cy="4024072"/>
          </a:xfrm>
          <a:prstGeom prst="rect">
            <a:avLst/>
          </a:prstGeom>
        </p:spPr>
      </p:pic>
      <p:sp>
        <p:nvSpPr>
          <p:cNvPr id="3" name="Platshållare för sidfot 2">
            <a:extLst>
              <a:ext uri="{FF2B5EF4-FFF2-40B4-BE49-F238E27FC236}">
                <a16:creationId xmlns:a16="http://schemas.microsoft.com/office/drawing/2014/main" id="{4270C7AC-7D3F-4140-8978-2E32CA1B3EEE}"/>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4" name="Platshållare för bildnummer 3">
            <a:extLst>
              <a:ext uri="{FF2B5EF4-FFF2-40B4-BE49-F238E27FC236}">
                <a16:creationId xmlns:a16="http://schemas.microsoft.com/office/drawing/2014/main" id="{96400D8C-DDA2-284D-9FD4-E07790235CDD}"/>
              </a:ext>
            </a:extLst>
          </p:cNvPr>
          <p:cNvSpPr>
            <a:spLocks noGrp="1"/>
          </p:cNvSpPr>
          <p:nvPr>
            <p:ph type="sldNum" sz="quarter" idx="12"/>
          </p:nvPr>
        </p:nvSpPr>
        <p:spPr/>
        <p:txBody>
          <a:bodyPr/>
          <a:lstStyle/>
          <a:p>
            <a:fld id="{1844E2AD-2CA4-4022-8F3B-D585D66E2E30}" type="slidenum">
              <a:rPr lang="sv-SE" smtClean="0"/>
              <a:pPr/>
              <a:t>3</a:t>
            </a:fld>
            <a:endParaRPr lang="sv-SE" dirty="0"/>
          </a:p>
        </p:txBody>
      </p:sp>
      <p:sp>
        <p:nvSpPr>
          <p:cNvPr id="5" name="textruta 4">
            <a:extLst>
              <a:ext uri="{FF2B5EF4-FFF2-40B4-BE49-F238E27FC236}">
                <a16:creationId xmlns:a16="http://schemas.microsoft.com/office/drawing/2014/main" id="{63FE7DBC-533C-3C1C-E14B-DCD74F983E5A}"/>
              </a:ext>
            </a:extLst>
          </p:cNvPr>
          <p:cNvSpPr txBox="1"/>
          <p:nvPr/>
        </p:nvSpPr>
        <p:spPr>
          <a:xfrm>
            <a:off x="39108" y="1131590"/>
            <a:ext cx="1082348" cy="369332"/>
          </a:xfrm>
          <a:prstGeom prst="rect">
            <a:avLst/>
          </a:prstGeom>
          <a:solidFill>
            <a:schemeClr val="bg1">
              <a:lumMod val="75000"/>
            </a:schemeClr>
          </a:solidFill>
          <a:ln w="38100">
            <a:solidFill>
              <a:srgbClr val="5D66FF"/>
            </a:solidFill>
          </a:ln>
        </p:spPr>
        <p:txBody>
          <a:bodyPr wrap="none" rtlCol="0">
            <a:spAutoFit/>
          </a:bodyPr>
          <a:lstStyle/>
          <a:p>
            <a:r>
              <a:rPr lang="en-GB" dirty="0"/>
              <a:t>Potential</a:t>
            </a:r>
          </a:p>
        </p:txBody>
      </p:sp>
      <p:pic>
        <p:nvPicPr>
          <p:cNvPr id="2" name="Bildobjekt 1">
            <a:extLst>
              <a:ext uri="{FF2B5EF4-FFF2-40B4-BE49-F238E27FC236}">
                <a16:creationId xmlns:a16="http://schemas.microsoft.com/office/drawing/2014/main" id="{0B2CD9F8-2B3D-9EC5-E654-2B8CC507F8CE}"/>
              </a:ext>
            </a:extLst>
          </p:cNvPr>
          <p:cNvPicPr>
            <a:picLocks noChangeAspect="1"/>
          </p:cNvPicPr>
          <p:nvPr/>
        </p:nvPicPr>
        <p:blipFill>
          <a:blip r:embed="rId4"/>
          <a:stretch>
            <a:fillRect/>
          </a:stretch>
        </p:blipFill>
        <p:spPr>
          <a:xfrm>
            <a:off x="3504348" y="1131590"/>
            <a:ext cx="1743949" cy="3968326"/>
          </a:xfrm>
          <a:prstGeom prst="rect">
            <a:avLst/>
          </a:prstGeom>
        </p:spPr>
      </p:pic>
      <p:sp>
        <p:nvSpPr>
          <p:cNvPr id="7" name="textruta 6">
            <a:extLst>
              <a:ext uri="{FF2B5EF4-FFF2-40B4-BE49-F238E27FC236}">
                <a16:creationId xmlns:a16="http://schemas.microsoft.com/office/drawing/2014/main" id="{FFD088AF-D078-E7EC-A8D2-F5898642F062}"/>
              </a:ext>
            </a:extLst>
          </p:cNvPr>
          <p:cNvSpPr txBox="1"/>
          <p:nvPr/>
        </p:nvSpPr>
        <p:spPr>
          <a:xfrm>
            <a:off x="2986886" y="4753022"/>
            <a:ext cx="4019049" cy="369332"/>
          </a:xfrm>
          <a:prstGeom prst="rect">
            <a:avLst/>
          </a:prstGeom>
          <a:solidFill>
            <a:schemeClr val="bg1">
              <a:lumMod val="75000"/>
            </a:schemeClr>
          </a:solidFill>
          <a:ln w="38100">
            <a:solidFill>
              <a:srgbClr val="5D66FF"/>
            </a:solidFill>
          </a:ln>
        </p:spPr>
        <p:txBody>
          <a:bodyPr wrap="none" rtlCol="0">
            <a:spAutoFit/>
          </a:bodyPr>
          <a:lstStyle/>
          <a:p>
            <a:r>
              <a:rPr lang="en-GB" dirty="0"/>
              <a:t>Strict protection of forest nature types</a:t>
            </a:r>
          </a:p>
        </p:txBody>
      </p:sp>
      <p:pic>
        <p:nvPicPr>
          <p:cNvPr id="9" name="Bildobjekt 8" descr="En bild som visar text, utomhus, träd, skyltning&#10;&#10;Automatiskt genererad beskrivning">
            <a:extLst>
              <a:ext uri="{FF2B5EF4-FFF2-40B4-BE49-F238E27FC236}">
                <a16:creationId xmlns:a16="http://schemas.microsoft.com/office/drawing/2014/main" id="{D8378841-AF76-6CD3-FEE5-9B890B535C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3172" y="650613"/>
            <a:ext cx="2051720" cy="4492887"/>
          </a:xfrm>
          <a:prstGeom prst="rect">
            <a:avLst/>
          </a:prstGeom>
        </p:spPr>
      </p:pic>
      <p:sp>
        <p:nvSpPr>
          <p:cNvPr id="10" name="textruta 9">
            <a:extLst>
              <a:ext uri="{FF2B5EF4-FFF2-40B4-BE49-F238E27FC236}">
                <a16:creationId xmlns:a16="http://schemas.microsoft.com/office/drawing/2014/main" id="{EF03FA6B-839A-69BE-AAA9-98813D372DB7}"/>
              </a:ext>
            </a:extLst>
          </p:cNvPr>
          <p:cNvSpPr txBox="1"/>
          <p:nvPr/>
        </p:nvSpPr>
        <p:spPr>
          <a:xfrm>
            <a:off x="7040079" y="4940145"/>
            <a:ext cx="896252" cy="184666"/>
          </a:xfrm>
          <a:prstGeom prst="rect">
            <a:avLst/>
          </a:prstGeom>
          <a:solidFill>
            <a:schemeClr val="bg1">
              <a:lumMod val="85000"/>
            </a:schemeClr>
          </a:solidFill>
        </p:spPr>
        <p:txBody>
          <a:bodyPr wrap="square" rtlCol="0">
            <a:spAutoFit/>
          </a:bodyPr>
          <a:lstStyle/>
          <a:p>
            <a:r>
              <a:rPr lang="en-GB" sz="600" dirty="0"/>
              <a:t>© Maano Aunapuu</a:t>
            </a:r>
          </a:p>
        </p:txBody>
      </p:sp>
      <p:sp>
        <p:nvSpPr>
          <p:cNvPr id="11" name="Rubrik 1">
            <a:extLst>
              <a:ext uri="{FF2B5EF4-FFF2-40B4-BE49-F238E27FC236}">
                <a16:creationId xmlns:a16="http://schemas.microsoft.com/office/drawing/2014/main" id="{0C03E420-B3B8-3DE2-AE66-A0BD959A1763}"/>
              </a:ext>
            </a:extLst>
          </p:cNvPr>
          <p:cNvSpPr>
            <a:spLocks noGrp="1"/>
          </p:cNvSpPr>
          <p:nvPr>
            <p:ph type="title"/>
          </p:nvPr>
        </p:nvSpPr>
        <p:spPr>
          <a:xfrm>
            <a:off x="91846" y="21146"/>
            <a:ext cx="8568952" cy="730772"/>
          </a:xfrm>
        </p:spPr>
        <p:txBody>
          <a:bodyPr/>
          <a:lstStyle/>
          <a:p>
            <a:r>
              <a:rPr lang="sv-SE" dirty="0" err="1"/>
              <a:t>Protected</a:t>
            </a:r>
            <a:r>
              <a:rPr lang="sv-SE" dirty="0"/>
              <a:t> areas &amp; </a:t>
            </a:r>
            <a:r>
              <a:rPr lang="sv-SE" dirty="0" err="1"/>
              <a:t>strictly</a:t>
            </a:r>
            <a:r>
              <a:rPr lang="sv-SE" dirty="0"/>
              <a:t> </a:t>
            </a:r>
            <a:r>
              <a:rPr lang="sv-SE" dirty="0" err="1"/>
              <a:t>protected</a:t>
            </a:r>
            <a:r>
              <a:rPr lang="sv-SE" dirty="0"/>
              <a:t> </a:t>
            </a:r>
            <a:r>
              <a:rPr lang="sv-SE" dirty="0" err="1"/>
              <a:t>forest</a:t>
            </a:r>
            <a:endParaRPr lang="sv-SE" dirty="0"/>
          </a:p>
        </p:txBody>
      </p:sp>
    </p:spTree>
    <p:extLst>
      <p:ext uri="{BB962C8B-B14F-4D97-AF65-F5344CB8AC3E}">
        <p14:creationId xmlns:p14="http://schemas.microsoft.com/office/powerpoint/2010/main" val="1286361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2E75A525-6DC0-913E-5408-8816914244E4}"/>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3" name="Platshållare för bildnummer 2">
            <a:extLst>
              <a:ext uri="{FF2B5EF4-FFF2-40B4-BE49-F238E27FC236}">
                <a16:creationId xmlns:a16="http://schemas.microsoft.com/office/drawing/2014/main" id="{08913059-08A2-2861-27B6-F6026F62852A}"/>
              </a:ext>
            </a:extLst>
          </p:cNvPr>
          <p:cNvSpPr>
            <a:spLocks noGrp="1"/>
          </p:cNvSpPr>
          <p:nvPr>
            <p:ph type="sldNum" sz="quarter" idx="12"/>
          </p:nvPr>
        </p:nvSpPr>
        <p:spPr/>
        <p:txBody>
          <a:bodyPr/>
          <a:lstStyle/>
          <a:p>
            <a:fld id="{1844E2AD-2CA4-4022-8F3B-D585D66E2E30}" type="slidenum">
              <a:rPr lang="sv-SE" smtClean="0"/>
              <a:pPr/>
              <a:t>4</a:t>
            </a:fld>
            <a:endParaRPr lang="sv-SE" dirty="0"/>
          </a:p>
        </p:txBody>
      </p:sp>
      <p:pic>
        <p:nvPicPr>
          <p:cNvPr id="8" name="Bildobjekt 7">
            <a:extLst>
              <a:ext uri="{FF2B5EF4-FFF2-40B4-BE49-F238E27FC236}">
                <a16:creationId xmlns:a16="http://schemas.microsoft.com/office/drawing/2014/main" id="{D609C174-5F89-FC9C-0B91-27A8FBF8863F}"/>
              </a:ext>
            </a:extLst>
          </p:cNvPr>
          <p:cNvPicPr>
            <a:picLocks noChangeAspect="1"/>
          </p:cNvPicPr>
          <p:nvPr/>
        </p:nvPicPr>
        <p:blipFill>
          <a:blip r:embed="rId2"/>
          <a:stretch>
            <a:fillRect/>
          </a:stretch>
        </p:blipFill>
        <p:spPr>
          <a:xfrm>
            <a:off x="1" y="36389"/>
            <a:ext cx="4536372" cy="3327450"/>
          </a:xfrm>
          <a:prstGeom prst="rect">
            <a:avLst/>
          </a:prstGeom>
          <a:ln w="38100">
            <a:solidFill>
              <a:schemeClr val="tx2">
                <a:lumMod val="60000"/>
                <a:lumOff val="40000"/>
              </a:schemeClr>
            </a:solidFill>
          </a:ln>
        </p:spPr>
      </p:pic>
      <p:sp>
        <p:nvSpPr>
          <p:cNvPr id="6" name="textruta 5">
            <a:extLst>
              <a:ext uri="{FF2B5EF4-FFF2-40B4-BE49-F238E27FC236}">
                <a16:creationId xmlns:a16="http://schemas.microsoft.com/office/drawing/2014/main" id="{D62745C4-A83A-F2E5-4B9B-C2C7C2E2E8B8}"/>
              </a:ext>
            </a:extLst>
          </p:cNvPr>
          <p:cNvSpPr txBox="1"/>
          <p:nvPr/>
        </p:nvSpPr>
        <p:spPr>
          <a:xfrm>
            <a:off x="0" y="3373905"/>
            <a:ext cx="1082348" cy="369332"/>
          </a:xfrm>
          <a:prstGeom prst="rect">
            <a:avLst/>
          </a:prstGeom>
          <a:solidFill>
            <a:schemeClr val="bg1">
              <a:lumMod val="75000"/>
            </a:schemeClr>
          </a:solidFill>
          <a:ln w="38100">
            <a:solidFill>
              <a:srgbClr val="5D66FF"/>
            </a:solidFill>
          </a:ln>
        </p:spPr>
        <p:txBody>
          <a:bodyPr wrap="none" rtlCol="0">
            <a:spAutoFit/>
          </a:bodyPr>
          <a:lstStyle/>
          <a:p>
            <a:r>
              <a:rPr lang="en-GB" dirty="0"/>
              <a:t>Potential</a:t>
            </a:r>
          </a:p>
        </p:txBody>
      </p:sp>
      <p:pic>
        <p:nvPicPr>
          <p:cNvPr id="7" name="Bildobjekt 6">
            <a:extLst>
              <a:ext uri="{FF2B5EF4-FFF2-40B4-BE49-F238E27FC236}">
                <a16:creationId xmlns:a16="http://schemas.microsoft.com/office/drawing/2014/main" id="{D5D406AF-BBA6-4122-1F81-54775C137AF3}"/>
              </a:ext>
            </a:extLst>
          </p:cNvPr>
          <p:cNvPicPr>
            <a:picLocks noChangeAspect="1"/>
          </p:cNvPicPr>
          <p:nvPr/>
        </p:nvPicPr>
        <p:blipFill>
          <a:blip r:embed="rId3"/>
          <a:stretch>
            <a:fillRect/>
          </a:stretch>
        </p:blipFill>
        <p:spPr>
          <a:xfrm>
            <a:off x="4635643" y="843557"/>
            <a:ext cx="4469089" cy="4263553"/>
          </a:xfrm>
          <a:prstGeom prst="rect">
            <a:avLst/>
          </a:prstGeom>
          <a:ln w="38100">
            <a:solidFill>
              <a:schemeClr val="tx2">
                <a:lumMod val="60000"/>
                <a:lumOff val="40000"/>
              </a:schemeClr>
            </a:solidFill>
          </a:ln>
        </p:spPr>
      </p:pic>
      <p:sp>
        <p:nvSpPr>
          <p:cNvPr id="9" name="textruta 8">
            <a:extLst>
              <a:ext uri="{FF2B5EF4-FFF2-40B4-BE49-F238E27FC236}">
                <a16:creationId xmlns:a16="http://schemas.microsoft.com/office/drawing/2014/main" id="{49FECE98-481A-D84F-9EA7-D1C453BE62CC}"/>
              </a:ext>
            </a:extLst>
          </p:cNvPr>
          <p:cNvSpPr txBox="1"/>
          <p:nvPr/>
        </p:nvSpPr>
        <p:spPr>
          <a:xfrm>
            <a:off x="5124951" y="419810"/>
            <a:ext cx="4019049" cy="369332"/>
          </a:xfrm>
          <a:prstGeom prst="rect">
            <a:avLst/>
          </a:prstGeom>
          <a:solidFill>
            <a:schemeClr val="bg1">
              <a:lumMod val="75000"/>
            </a:schemeClr>
          </a:solidFill>
          <a:ln w="38100">
            <a:solidFill>
              <a:srgbClr val="5D66FF"/>
            </a:solidFill>
          </a:ln>
        </p:spPr>
        <p:txBody>
          <a:bodyPr wrap="none" rtlCol="0">
            <a:spAutoFit/>
          </a:bodyPr>
          <a:lstStyle/>
          <a:p>
            <a:r>
              <a:rPr lang="en-GB" dirty="0"/>
              <a:t>Strict protection of forest nature types</a:t>
            </a:r>
          </a:p>
        </p:txBody>
      </p:sp>
    </p:spTree>
    <p:extLst>
      <p:ext uri="{BB962C8B-B14F-4D97-AF65-F5344CB8AC3E}">
        <p14:creationId xmlns:p14="http://schemas.microsoft.com/office/powerpoint/2010/main" val="1379395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2E75A525-6DC0-913E-5408-8816914244E4}"/>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3" name="Platshållare för bildnummer 2">
            <a:extLst>
              <a:ext uri="{FF2B5EF4-FFF2-40B4-BE49-F238E27FC236}">
                <a16:creationId xmlns:a16="http://schemas.microsoft.com/office/drawing/2014/main" id="{08913059-08A2-2861-27B6-F6026F62852A}"/>
              </a:ext>
            </a:extLst>
          </p:cNvPr>
          <p:cNvSpPr>
            <a:spLocks noGrp="1"/>
          </p:cNvSpPr>
          <p:nvPr>
            <p:ph type="sldNum" sz="quarter" idx="12"/>
          </p:nvPr>
        </p:nvSpPr>
        <p:spPr/>
        <p:txBody>
          <a:bodyPr/>
          <a:lstStyle/>
          <a:p>
            <a:fld id="{1844E2AD-2CA4-4022-8F3B-D585D66E2E30}" type="slidenum">
              <a:rPr lang="sv-SE" smtClean="0"/>
              <a:pPr/>
              <a:t>5</a:t>
            </a:fld>
            <a:endParaRPr lang="sv-SE" dirty="0"/>
          </a:p>
        </p:txBody>
      </p:sp>
      <p:sp>
        <p:nvSpPr>
          <p:cNvPr id="6" name="textruta 5">
            <a:extLst>
              <a:ext uri="{FF2B5EF4-FFF2-40B4-BE49-F238E27FC236}">
                <a16:creationId xmlns:a16="http://schemas.microsoft.com/office/drawing/2014/main" id="{D62745C4-A83A-F2E5-4B9B-C2C7C2E2E8B8}"/>
              </a:ext>
            </a:extLst>
          </p:cNvPr>
          <p:cNvSpPr txBox="1"/>
          <p:nvPr/>
        </p:nvSpPr>
        <p:spPr>
          <a:xfrm>
            <a:off x="25218" y="2586169"/>
            <a:ext cx="1082348" cy="369332"/>
          </a:xfrm>
          <a:prstGeom prst="rect">
            <a:avLst/>
          </a:prstGeom>
          <a:solidFill>
            <a:schemeClr val="bg1">
              <a:lumMod val="75000"/>
            </a:schemeClr>
          </a:solidFill>
          <a:ln w="38100">
            <a:solidFill>
              <a:srgbClr val="5D66FF"/>
            </a:solidFill>
          </a:ln>
        </p:spPr>
        <p:txBody>
          <a:bodyPr wrap="none" rtlCol="0">
            <a:spAutoFit/>
          </a:bodyPr>
          <a:lstStyle/>
          <a:p>
            <a:r>
              <a:rPr lang="en-GB" dirty="0"/>
              <a:t>Potential</a:t>
            </a:r>
          </a:p>
        </p:txBody>
      </p:sp>
      <p:sp>
        <p:nvSpPr>
          <p:cNvPr id="9" name="textruta 8">
            <a:extLst>
              <a:ext uri="{FF2B5EF4-FFF2-40B4-BE49-F238E27FC236}">
                <a16:creationId xmlns:a16="http://schemas.microsoft.com/office/drawing/2014/main" id="{49FECE98-481A-D84F-9EA7-D1C453BE62CC}"/>
              </a:ext>
            </a:extLst>
          </p:cNvPr>
          <p:cNvSpPr txBox="1"/>
          <p:nvPr/>
        </p:nvSpPr>
        <p:spPr>
          <a:xfrm>
            <a:off x="5097493" y="1871693"/>
            <a:ext cx="4019049" cy="369332"/>
          </a:xfrm>
          <a:prstGeom prst="rect">
            <a:avLst/>
          </a:prstGeom>
          <a:solidFill>
            <a:schemeClr val="bg1">
              <a:lumMod val="75000"/>
            </a:schemeClr>
          </a:solidFill>
          <a:ln w="38100">
            <a:solidFill>
              <a:srgbClr val="5D66FF"/>
            </a:solidFill>
          </a:ln>
        </p:spPr>
        <p:txBody>
          <a:bodyPr wrap="none" rtlCol="0">
            <a:spAutoFit/>
          </a:bodyPr>
          <a:lstStyle/>
          <a:p>
            <a:r>
              <a:rPr lang="en-GB" dirty="0"/>
              <a:t>Strict protection of forest nature types</a:t>
            </a:r>
          </a:p>
        </p:txBody>
      </p:sp>
      <p:pic>
        <p:nvPicPr>
          <p:cNvPr id="5" name="Bildobjekt 4">
            <a:extLst>
              <a:ext uri="{FF2B5EF4-FFF2-40B4-BE49-F238E27FC236}">
                <a16:creationId xmlns:a16="http://schemas.microsoft.com/office/drawing/2014/main" id="{7EE7239A-96A9-31B3-79BE-B1FD9A411D72}"/>
              </a:ext>
            </a:extLst>
          </p:cNvPr>
          <p:cNvPicPr>
            <a:picLocks noChangeAspect="1"/>
          </p:cNvPicPr>
          <p:nvPr/>
        </p:nvPicPr>
        <p:blipFill>
          <a:blip r:embed="rId2"/>
          <a:stretch>
            <a:fillRect/>
          </a:stretch>
        </p:blipFill>
        <p:spPr>
          <a:xfrm>
            <a:off x="27458" y="0"/>
            <a:ext cx="4544542" cy="2571750"/>
          </a:xfrm>
          <a:prstGeom prst="rect">
            <a:avLst/>
          </a:prstGeom>
          <a:ln w="38100">
            <a:solidFill>
              <a:schemeClr val="tx2">
                <a:lumMod val="60000"/>
                <a:lumOff val="40000"/>
              </a:schemeClr>
            </a:solidFill>
          </a:ln>
        </p:spPr>
      </p:pic>
      <p:pic>
        <p:nvPicPr>
          <p:cNvPr id="11" name="Bildobjekt 10">
            <a:extLst>
              <a:ext uri="{FF2B5EF4-FFF2-40B4-BE49-F238E27FC236}">
                <a16:creationId xmlns:a16="http://schemas.microsoft.com/office/drawing/2014/main" id="{BC796864-11FE-EA5B-21B5-C7D80D0481BE}"/>
              </a:ext>
            </a:extLst>
          </p:cNvPr>
          <p:cNvPicPr>
            <a:picLocks noChangeAspect="1"/>
          </p:cNvPicPr>
          <p:nvPr/>
        </p:nvPicPr>
        <p:blipFill>
          <a:blip r:embed="rId3"/>
          <a:stretch>
            <a:fillRect/>
          </a:stretch>
        </p:blipFill>
        <p:spPr>
          <a:xfrm>
            <a:off x="4644009" y="2283950"/>
            <a:ext cx="4472534" cy="2574120"/>
          </a:xfrm>
          <a:prstGeom prst="rect">
            <a:avLst/>
          </a:prstGeom>
          <a:ln w="38100">
            <a:solidFill>
              <a:schemeClr val="tx2">
                <a:lumMod val="60000"/>
                <a:lumOff val="40000"/>
              </a:schemeClr>
            </a:solidFill>
          </a:ln>
        </p:spPr>
      </p:pic>
      <p:sp>
        <p:nvSpPr>
          <p:cNvPr id="12" name="Pil: höger 11">
            <a:extLst>
              <a:ext uri="{FF2B5EF4-FFF2-40B4-BE49-F238E27FC236}">
                <a16:creationId xmlns:a16="http://schemas.microsoft.com/office/drawing/2014/main" id="{A60B0EA0-8930-8D37-E660-740E4A00B91F}"/>
              </a:ext>
            </a:extLst>
          </p:cNvPr>
          <p:cNvSpPr/>
          <p:nvPr/>
        </p:nvSpPr>
        <p:spPr>
          <a:xfrm rot="3188863">
            <a:off x="-315" y="492313"/>
            <a:ext cx="576064" cy="22432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il: höger 12">
            <a:extLst>
              <a:ext uri="{FF2B5EF4-FFF2-40B4-BE49-F238E27FC236}">
                <a16:creationId xmlns:a16="http://schemas.microsoft.com/office/drawing/2014/main" id="{F0621E32-97FD-9427-83F8-514E6E49A8EF}"/>
              </a:ext>
            </a:extLst>
          </p:cNvPr>
          <p:cNvSpPr/>
          <p:nvPr/>
        </p:nvSpPr>
        <p:spPr>
          <a:xfrm rot="3188863">
            <a:off x="4690483" y="2469536"/>
            <a:ext cx="576064" cy="22432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ruta 14">
            <a:extLst>
              <a:ext uri="{FF2B5EF4-FFF2-40B4-BE49-F238E27FC236}">
                <a16:creationId xmlns:a16="http://schemas.microsoft.com/office/drawing/2014/main" id="{84C69BDD-35EF-022B-D634-0D9B3C8F47AE}"/>
              </a:ext>
            </a:extLst>
          </p:cNvPr>
          <p:cNvSpPr txBox="1"/>
          <p:nvPr/>
        </p:nvSpPr>
        <p:spPr>
          <a:xfrm>
            <a:off x="116138" y="3092989"/>
            <a:ext cx="4599878" cy="646331"/>
          </a:xfrm>
          <a:prstGeom prst="rect">
            <a:avLst/>
          </a:prstGeom>
          <a:noFill/>
        </p:spPr>
        <p:txBody>
          <a:bodyPr wrap="square">
            <a:spAutoFit/>
          </a:bodyPr>
          <a:lstStyle/>
          <a:p>
            <a:r>
              <a:rPr lang="en-GB" dirty="0" err="1"/>
              <a:t>Glaskogen</a:t>
            </a:r>
            <a:r>
              <a:rPr lang="en-GB" dirty="0"/>
              <a:t> nature reserve</a:t>
            </a:r>
          </a:p>
          <a:p>
            <a:r>
              <a:rPr lang="en-GB" dirty="0"/>
              <a:t>Area: 22 530,2 ha</a:t>
            </a:r>
          </a:p>
        </p:txBody>
      </p:sp>
      <p:pic>
        <p:nvPicPr>
          <p:cNvPr id="17" name="Bildobjekt 16">
            <a:extLst>
              <a:ext uri="{FF2B5EF4-FFF2-40B4-BE49-F238E27FC236}">
                <a16:creationId xmlns:a16="http://schemas.microsoft.com/office/drawing/2014/main" id="{BBD096A9-57FE-DFD8-1835-5221D087D77B}"/>
              </a:ext>
            </a:extLst>
          </p:cNvPr>
          <p:cNvPicPr>
            <a:picLocks noChangeAspect="1"/>
          </p:cNvPicPr>
          <p:nvPr/>
        </p:nvPicPr>
        <p:blipFill>
          <a:blip r:embed="rId4"/>
          <a:stretch>
            <a:fillRect/>
          </a:stretch>
        </p:blipFill>
        <p:spPr>
          <a:xfrm>
            <a:off x="5940151" y="0"/>
            <a:ext cx="3180349" cy="1789408"/>
          </a:xfrm>
          <a:prstGeom prst="rect">
            <a:avLst/>
          </a:prstGeom>
        </p:spPr>
      </p:pic>
      <p:sp>
        <p:nvSpPr>
          <p:cNvPr id="18" name="textruta 17">
            <a:extLst>
              <a:ext uri="{FF2B5EF4-FFF2-40B4-BE49-F238E27FC236}">
                <a16:creationId xmlns:a16="http://schemas.microsoft.com/office/drawing/2014/main" id="{1AAFE345-3C46-C0FF-2A71-73F62B0AA837}"/>
              </a:ext>
            </a:extLst>
          </p:cNvPr>
          <p:cNvSpPr txBox="1"/>
          <p:nvPr/>
        </p:nvSpPr>
        <p:spPr>
          <a:xfrm>
            <a:off x="5940151" y="23820"/>
            <a:ext cx="792089" cy="184666"/>
          </a:xfrm>
          <a:prstGeom prst="rect">
            <a:avLst/>
          </a:prstGeom>
          <a:solidFill>
            <a:schemeClr val="bg1">
              <a:lumMod val="85000"/>
            </a:schemeClr>
          </a:solidFill>
        </p:spPr>
        <p:txBody>
          <a:bodyPr wrap="square" rtlCol="0">
            <a:spAutoFit/>
          </a:bodyPr>
          <a:lstStyle>
            <a:defPPr>
              <a:defRPr lang="sv-SE"/>
            </a:defPPr>
            <a:lvl1pPr>
              <a:defRPr sz="600"/>
            </a:lvl1pPr>
          </a:lstStyle>
          <a:p>
            <a:r>
              <a:rPr lang="en-GB" dirty="0"/>
              <a:t>© CAB </a:t>
            </a:r>
            <a:r>
              <a:rPr lang="en-GB" dirty="0" err="1"/>
              <a:t>Värmland</a:t>
            </a:r>
            <a:endParaRPr lang="en-GB" dirty="0"/>
          </a:p>
        </p:txBody>
      </p:sp>
    </p:spTree>
    <p:extLst>
      <p:ext uri="{BB962C8B-B14F-4D97-AF65-F5344CB8AC3E}">
        <p14:creationId xmlns:p14="http://schemas.microsoft.com/office/powerpoint/2010/main" val="3640601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A25097AD-1CE6-2046-9509-F493E60C26C7}"/>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3" name="Platshållare för bildnummer 2">
            <a:extLst>
              <a:ext uri="{FF2B5EF4-FFF2-40B4-BE49-F238E27FC236}">
                <a16:creationId xmlns:a16="http://schemas.microsoft.com/office/drawing/2014/main" id="{E9D18746-0826-C448-A3B1-9B456F887E3D}"/>
              </a:ext>
            </a:extLst>
          </p:cNvPr>
          <p:cNvSpPr>
            <a:spLocks noGrp="1"/>
          </p:cNvSpPr>
          <p:nvPr>
            <p:ph type="sldNum" sz="quarter" idx="12"/>
          </p:nvPr>
        </p:nvSpPr>
        <p:spPr/>
        <p:txBody>
          <a:bodyPr/>
          <a:lstStyle/>
          <a:p>
            <a:fld id="{1844E2AD-2CA4-4022-8F3B-D585D66E2E30}" type="slidenum">
              <a:rPr lang="sv-SE" smtClean="0"/>
              <a:pPr/>
              <a:t>6</a:t>
            </a:fld>
            <a:endParaRPr lang="sv-SE" dirty="0"/>
          </a:p>
        </p:txBody>
      </p:sp>
      <p:sp>
        <p:nvSpPr>
          <p:cNvPr id="7" name="Rubrik 6">
            <a:extLst>
              <a:ext uri="{FF2B5EF4-FFF2-40B4-BE49-F238E27FC236}">
                <a16:creationId xmlns:a16="http://schemas.microsoft.com/office/drawing/2014/main" id="{975BB2C2-8F28-254A-A78B-C8DE1B8AAC28}"/>
              </a:ext>
            </a:extLst>
          </p:cNvPr>
          <p:cNvSpPr>
            <a:spLocks noGrp="1"/>
          </p:cNvSpPr>
          <p:nvPr>
            <p:ph type="title"/>
          </p:nvPr>
        </p:nvSpPr>
        <p:spPr>
          <a:xfrm>
            <a:off x="0" y="0"/>
            <a:ext cx="9144000" cy="555526"/>
          </a:xfrm>
        </p:spPr>
        <p:txBody>
          <a:bodyPr/>
          <a:lstStyle/>
          <a:p>
            <a:r>
              <a:rPr lang="sv-SE" sz="3000" dirty="0" err="1"/>
              <a:t>Strict</a:t>
            </a:r>
            <a:r>
              <a:rPr lang="sv-SE" sz="3000" dirty="0"/>
              <a:t> </a:t>
            </a:r>
            <a:r>
              <a:rPr lang="sv-SE" sz="3000" dirty="0" err="1"/>
              <a:t>protection</a:t>
            </a:r>
            <a:r>
              <a:rPr lang="sv-SE" sz="3000" dirty="0"/>
              <a:t> in Sweden (per 2020-12-31)</a:t>
            </a:r>
            <a:endParaRPr lang="sv-SE" dirty="0"/>
          </a:p>
        </p:txBody>
      </p:sp>
      <p:pic>
        <p:nvPicPr>
          <p:cNvPr id="6" name="Bildobjekt 5">
            <a:extLst>
              <a:ext uri="{FF2B5EF4-FFF2-40B4-BE49-F238E27FC236}">
                <a16:creationId xmlns:a16="http://schemas.microsoft.com/office/drawing/2014/main" id="{2262609B-5C75-7BFA-75DD-C93D9CE13729}"/>
              </a:ext>
            </a:extLst>
          </p:cNvPr>
          <p:cNvPicPr>
            <a:picLocks noChangeAspect="1"/>
          </p:cNvPicPr>
          <p:nvPr/>
        </p:nvPicPr>
        <p:blipFill>
          <a:blip r:embed="rId2"/>
          <a:stretch>
            <a:fillRect/>
          </a:stretch>
        </p:blipFill>
        <p:spPr>
          <a:xfrm>
            <a:off x="-1" y="627534"/>
            <a:ext cx="5393459" cy="3816424"/>
          </a:xfrm>
          <a:prstGeom prst="rect">
            <a:avLst/>
          </a:prstGeom>
        </p:spPr>
      </p:pic>
      <p:sp>
        <p:nvSpPr>
          <p:cNvPr id="4" name="textruta 3">
            <a:extLst>
              <a:ext uri="{FF2B5EF4-FFF2-40B4-BE49-F238E27FC236}">
                <a16:creationId xmlns:a16="http://schemas.microsoft.com/office/drawing/2014/main" id="{60BBF17E-F32B-F838-4944-3E3379DDAAFD}"/>
              </a:ext>
            </a:extLst>
          </p:cNvPr>
          <p:cNvSpPr txBox="1"/>
          <p:nvPr/>
        </p:nvSpPr>
        <p:spPr>
          <a:xfrm>
            <a:off x="5508104" y="1059582"/>
            <a:ext cx="3345158" cy="2893100"/>
          </a:xfrm>
          <a:prstGeom prst="rect">
            <a:avLst/>
          </a:prstGeom>
          <a:noFill/>
        </p:spPr>
        <p:txBody>
          <a:bodyPr wrap="square" rtlCol="0">
            <a:spAutoFit/>
          </a:bodyPr>
          <a:lstStyle/>
          <a:p>
            <a:r>
              <a:rPr lang="en-US" sz="1400" dirty="0"/>
              <a:t>11,2 % of land area is protected by</a:t>
            </a:r>
            <a:br>
              <a:rPr lang="en-US" sz="1400" dirty="0"/>
            </a:br>
            <a:r>
              <a:rPr lang="en-US" sz="1400" dirty="0"/>
              <a:t>16 063 sites.</a:t>
            </a:r>
          </a:p>
          <a:p>
            <a:endParaRPr lang="en-US" sz="1400" dirty="0"/>
          </a:p>
          <a:p>
            <a:r>
              <a:rPr lang="en-US" sz="1400" dirty="0"/>
              <a:t>Ca </a:t>
            </a:r>
            <a:r>
              <a:rPr lang="en-US" sz="1400" b="1" dirty="0"/>
              <a:t>7.0%</a:t>
            </a:r>
            <a:r>
              <a:rPr lang="en-US" sz="1400" dirty="0"/>
              <a:t> is strict protected areas (IUCN category I - IV </a:t>
            </a:r>
            <a:r>
              <a:rPr lang="en-US" sz="1400" b="1" dirty="0"/>
              <a:t>together</a:t>
            </a:r>
            <a:r>
              <a:rPr lang="en-US" sz="1400" dirty="0"/>
              <a:t> with legal protection for nature values).</a:t>
            </a:r>
          </a:p>
          <a:p>
            <a:br>
              <a:rPr lang="en-US" sz="1400" dirty="0"/>
            </a:br>
            <a:r>
              <a:rPr lang="en-US" sz="1400" dirty="0"/>
              <a:t>In Sweden, we can’t currently use relation between IUCN categories and strict protection for aquatic environment in protected areas. This is due that the regulations for aquatic values often are less specific than for terrestrial values.</a:t>
            </a:r>
            <a:endParaRPr lang="en-GB" sz="1400" dirty="0"/>
          </a:p>
        </p:txBody>
      </p:sp>
    </p:spTree>
    <p:extLst>
      <p:ext uri="{BB962C8B-B14F-4D97-AF65-F5344CB8AC3E}">
        <p14:creationId xmlns:p14="http://schemas.microsoft.com/office/powerpoint/2010/main" val="3178495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dobjekt 20" descr="En bild som visar tält, utomhus, campa, person&#10;&#10;Automatiskt genererad beskrivning">
            <a:extLst>
              <a:ext uri="{FF2B5EF4-FFF2-40B4-BE49-F238E27FC236}">
                <a16:creationId xmlns:a16="http://schemas.microsoft.com/office/drawing/2014/main" id="{1334C18F-50A4-0446-CC33-50A2880866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79" y="832702"/>
            <a:ext cx="3014034" cy="1964820"/>
          </a:xfrm>
          <a:prstGeom prst="rect">
            <a:avLst/>
          </a:prstGeom>
          <a:solidFill>
            <a:schemeClr val="bg1">
              <a:lumMod val="85000"/>
            </a:schemeClr>
          </a:solidFill>
        </p:spPr>
      </p:pic>
      <p:sp>
        <p:nvSpPr>
          <p:cNvPr id="3" name="Platshållare för sidfot 2">
            <a:extLst>
              <a:ext uri="{FF2B5EF4-FFF2-40B4-BE49-F238E27FC236}">
                <a16:creationId xmlns:a16="http://schemas.microsoft.com/office/drawing/2014/main" id="{4270C7AC-7D3F-4140-8978-2E32CA1B3EEE}"/>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4" name="Platshållare för bildnummer 3">
            <a:extLst>
              <a:ext uri="{FF2B5EF4-FFF2-40B4-BE49-F238E27FC236}">
                <a16:creationId xmlns:a16="http://schemas.microsoft.com/office/drawing/2014/main" id="{96400D8C-DDA2-284D-9FD4-E07790235CDD}"/>
              </a:ext>
            </a:extLst>
          </p:cNvPr>
          <p:cNvSpPr>
            <a:spLocks noGrp="1"/>
          </p:cNvSpPr>
          <p:nvPr>
            <p:ph type="sldNum" sz="quarter" idx="12"/>
          </p:nvPr>
        </p:nvSpPr>
        <p:spPr/>
        <p:txBody>
          <a:bodyPr/>
          <a:lstStyle/>
          <a:p>
            <a:fld id="{1844E2AD-2CA4-4022-8F3B-D585D66E2E30}" type="slidenum">
              <a:rPr lang="sv-SE" smtClean="0"/>
              <a:pPr/>
              <a:t>7</a:t>
            </a:fld>
            <a:endParaRPr lang="sv-SE" dirty="0"/>
          </a:p>
        </p:txBody>
      </p:sp>
      <p:sp>
        <p:nvSpPr>
          <p:cNvPr id="2" name="Rubrik 1">
            <a:extLst>
              <a:ext uri="{FF2B5EF4-FFF2-40B4-BE49-F238E27FC236}">
                <a16:creationId xmlns:a16="http://schemas.microsoft.com/office/drawing/2014/main" id="{E8ABC5BF-714F-7041-82A1-6C5E0D9F61C4}"/>
              </a:ext>
            </a:extLst>
          </p:cNvPr>
          <p:cNvSpPr>
            <a:spLocks noGrp="1"/>
          </p:cNvSpPr>
          <p:nvPr>
            <p:ph type="title"/>
          </p:nvPr>
        </p:nvSpPr>
        <p:spPr/>
        <p:txBody>
          <a:bodyPr/>
          <a:lstStyle/>
          <a:p>
            <a:r>
              <a:rPr lang="en-US" dirty="0"/>
              <a:t>In strict protected areas you can:</a:t>
            </a:r>
            <a:endParaRPr lang="sv-SE" dirty="0"/>
          </a:p>
        </p:txBody>
      </p:sp>
      <p:pic>
        <p:nvPicPr>
          <p:cNvPr id="9" name="Bildobjekt 8" descr="En bild som visar utomhus, gräs, person, träd&#10;&#10;Automatiskt genererad beskrivning">
            <a:extLst>
              <a:ext uri="{FF2B5EF4-FFF2-40B4-BE49-F238E27FC236}">
                <a16:creationId xmlns:a16="http://schemas.microsoft.com/office/drawing/2014/main" id="{516F54B6-B2ED-83C5-9B9A-30FFE49BFB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6828" y="2871553"/>
            <a:ext cx="2947230" cy="1964820"/>
          </a:xfrm>
          <a:prstGeom prst="rect">
            <a:avLst/>
          </a:prstGeom>
        </p:spPr>
      </p:pic>
      <p:sp>
        <p:nvSpPr>
          <p:cNvPr id="10" name="textruta 9">
            <a:extLst>
              <a:ext uri="{FF2B5EF4-FFF2-40B4-BE49-F238E27FC236}">
                <a16:creationId xmlns:a16="http://schemas.microsoft.com/office/drawing/2014/main" id="{A78D2E42-C0D1-F19B-1EBC-90D9983B736A}"/>
              </a:ext>
            </a:extLst>
          </p:cNvPr>
          <p:cNvSpPr txBox="1"/>
          <p:nvPr/>
        </p:nvSpPr>
        <p:spPr>
          <a:xfrm>
            <a:off x="6080464" y="4684990"/>
            <a:ext cx="772232" cy="184666"/>
          </a:xfrm>
          <a:prstGeom prst="rect">
            <a:avLst/>
          </a:prstGeom>
          <a:solidFill>
            <a:schemeClr val="bg1">
              <a:lumMod val="85000"/>
            </a:schemeClr>
          </a:solidFill>
        </p:spPr>
        <p:txBody>
          <a:bodyPr wrap="square" rtlCol="0">
            <a:spAutoFit/>
          </a:bodyPr>
          <a:lstStyle/>
          <a:p>
            <a:r>
              <a:rPr lang="en-GB" sz="600" dirty="0"/>
              <a:t>© Per </a:t>
            </a:r>
            <a:r>
              <a:rPr lang="en-GB" sz="600" dirty="0" err="1"/>
              <a:t>Klaesson</a:t>
            </a:r>
            <a:endParaRPr lang="en-GB" sz="600" dirty="0"/>
          </a:p>
        </p:txBody>
      </p:sp>
      <p:pic>
        <p:nvPicPr>
          <p:cNvPr id="12" name="Bildobjekt 11" descr="En bild som visar klädsel, person, utomhus, jungel&#10;&#10;Automatiskt genererad beskrivning">
            <a:extLst>
              <a:ext uri="{FF2B5EF4-FFF2-40B4-BE49-F238E27FC236}">
                <a16:creationId xmlns:a16="http://schemas.microsoft.com/office/drawing/2014/main" id="{9E5271F6-595C-CC40-4822-8ADE97817C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8" y="2877395"/>
            <a:ext cx="2947230" cy="1964820"/>
          </a:xfrm>
          <a:prstGeom prst="rect">
            <a:avLst/>
          </a:prstGeom>
          <a:solidFill>
            <a:schemeClr val="bg1">
              <a:lumMod val="85000"/>
            </a:schemeClr>
          </a:solidFill>
        </p:spPr>
      </p:pic>
      <p:sp>
        <p:nvSpPr>
          <p:cNvPr id="13" name="textruta 12">
            <a:extLst>
              <a:ext uri="{FF2B5EF4-FFF2-40B4-BE49-F238E27FC236}">
                <a16:creationId xmlns:a16="http://schemas.microsoft.com/office/drawing/2014/main" id="{8768B333-44B4-9A5C-6054-68F4E04A145A}"/>
              </a:ext>
            </a:extLst>
          </p:cNvPr>
          <p:cNvSpPr txBox="1"/>
          <p:nvPr/>
        </p:nvSpPr>
        <p:spPr>
          <a:xfrm>
            <a:off x="-18879" y="4650985"/>
            <a:ext cx="806828" cy="184666"/>
          </a:xfrm>
          <a:prstGeom prst="rect">
            <a:avLst/>
          </a:prstGeom>
          <a:solidFill>
            <a:schemeClr val="bg1">
              <a:lumMod val="85000"/>
            </a:schemeClr>
          </a:solidFill>
        </p:spPr>
        <p:txBody>
          <a:bodyPr wrap="square" rtlCol="0">
            <a:spAutoFit/>
          </a:bodyPr>
          <a:lstStyle/>
          <a:p>
            <a:r>
              <a:rPr lang="en-GB" sz="600" dirty="0"/>
              <a:t>© Lina Arvidsson</a:t>
            </a:r>
          </a:p>
        </p:txBody>
      </p:sp>
      <p:pic>
        <p:nvPicPr>
          <p:cNvPr id="15" name="Bildobjekt 14" descr="En bild som visar utomhus, gräs, himmel, växt&#10;&#10;Automatiskt genererad beskrivning">
            <a:extLst>
              <a:ext uri="{FF2B5EF4-FFF2-40B4-BE49-F238E27FC236}">
                <a16:creationId xmlns:a16="http://schemas.microsoft.com/office/drawing/2014/main" id="{B5B02CA4-5DA6-4062-C9A8-F7B3644ABF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9970" y="843558"/>
            <a:ext cx="2947228" cy="1964819"/>
          </a:xfrm>
          <a:prstGeom prst="rect">
            <a:avLst/>
          </a:prstGeom>
        </p:spPr>
      </p:pic>
      <p:sp>
        <p:nvSpPr>
          <p:cNvPr id="16" name="textruta 15">
            <a:extLst>
              <a:ext uri="{FF2B5EF4-FFF2-40B4-BE49-F238E27FC236}">
                <a16:creationId xmlns:a16="http://schemas.microsoft.com/office/drawing/2014/main" id="{532F5821-F4A9-1C77-7024-DB3270E65E9E}"/>
              </a:ext>
            </a:extLst>
          </p:cNvPr>
          <p:cNvSpPr txBox="1"/>
          <p:nvPr/>
        </p:nvSpPr>
        <p:spPr>
          <a:xfrm>
            <a:off x="5076056" y="2640822"/>
            <a:ext cx="911142" cy="184666"/>
          </a:xfrm>
          <a:prstGeom prst="rect">
            <a:avLst/>
          </a:prstGeom>
          <a:solidFill>
            <a:schemeClr val="bg1">
              <a:lumMod val="85000"/>
            </a:schemeClr>
          </a:solidFill>
        </p:spPr>
        <p:txBody>
          <a:bodyPr wrap="square" rtlCol="0">
            <a:spAutoFit/>
          </a:bodyPr>
          <a:lstStyle/>
          <a:p>
            <a:r>
              <a:rPr lang="en-GB" sz="600" dirty="0"/>
              <a:t>©  Jerker Norlander</a:t>
            </a:r>
          </a:p>
        </p:txBody>
      </p:sp>
      <p:sp>
        <p:nvSpPr>
          <p:cNvPr id="19" name="textruta 18">
            <a:extLst>
              <a:ext uri="{FF2B5EF4-FFF2-40B4-BE49-F238E27FC236}">
                <a16:creationId xmlns:a16="http://schemas.microsoft.com/office/drawing/2014/main" id="{C075CE36-BF21-384B-341A-F156040911DD}"/>
              </a:ext>
            </a:extLst>
          </p:cNvPr>
          <p:cNvSpPr txBox="1"/>
          <p:nvPr/>
        </p:nvSpPr>
        <p:spPr>
          <a:xfrm>
            <a:off x="-9485" y="2623711"/>
            <a:ext cx="826601" cy="184666"/>
          </a:xfrm>
          <a:prstGeom prst="rect">
            <a:avLst/>
          </a:prstGeom>
          <a:solidFill>
            <a:schemeClr val="bg1">
              <a:lumMod val="85000"/>
            </a:schemeClr>
          </a:solidFill>
        </p:spPr>
        <p:txBody>
          <a:bodyPr wrap="square" rtlCol="0">
            <a:spAutoFit/>
          </a:bodyPr>
          <a:lstStyle/>
          <a:p>
            <a:r>
              <a:rPr lang="en-GB" sz="600" dirty="0"/>
              <a:t>©  </a:t>
            </a:r>
            <a:r>
              <a:rPr lang="sv-SE" sz="600" b="0" i="0" dirty="0">
                <a:solidFill>
                  <a:srgbClr val="000000"/>
                </a:solidFill>
                <a:effectLst/>
                <a:latin typeface="Roboto" panose="02000000000000000000" pitchFamily="2" charset="0"/>
              </a:rPr>
              <a:t>Jonas Forsberg</a:t>
            </a:r>
            <a:endParaRPr lang="en-GB" sz="600" dirty="0"/>
          </a:p>
        </p:txBody>
      </p:sp>
      <p:pic>
        <p:nvPicPr>
          <p:cNvPr id="23" name="Bildobjekt 22" descr="En bild som visar däggdjur, rådjur, utomhus, hjorthorn&#10;&#10;Automatiskt genererad beskrivning">
            <a:extLst>
              <a:ext uri="{FF2B5EF4-FFF2-40B4-BE49-F238E27FC236}">
                <a16:creationId xmlns:a16="http://schemas.microsoft.com/office/drawing/2014/main" id="{704D654F-F7CE-8C4D-C902-A51A522839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76828" y="833086"/>
            <a:ext cx="2917032" cy="1936940"/>
          </a:xfrm>
          <a:prstGeom prst="rect">
            <a:avLst/>
          </a:prstGeom>
        </p:spPr>
      </p:pic>
      <p:sp>
        <p:nvSpPr>
          <p:cNvPr id="24" name="textruta 23">
            <a:extLst>
              <a:ext uri="{FF2B5EF4-FFF2-40B4-BE49-F238E27FC236}">
                <a16:creationId xmlns:a16="http://schemas.microsoft.com/office/drawing/2014/main" id="{C3224C13-311F-2567-F079-8A32018F826F}"/>
              </a:ext>
            </a:extLst>
          </p:cNvPr>
          <p:cNvSpPr txBox="1"/>
          <p:nvPr/>
        </p:nvSpPr>
        <p:spPr>
          <a:xfrm>
            <a:off x="8210052" y="2571750"/>
            <a:ext cx="769174" cy="184666"/>
          </a:xfrm>
          <a:prstGeom prst="rect">
            <a:avLst/>
          </a:prstGeom>
          <a:solidFill>
            <a:schemeClr val="bg1">
              <a:lumMod val="85000"/>
            </a:schemeClr>
          </a:solidFill>
        </p:spPr>
        <p:txBody>
          <a:bodyPr wrap="square" rtlCol="0">
            <a:spAutoFit/>
          </a:bodyPr>
          <a:lstStyle/>
          <a:p>
            <a:r>
              <a:rPr lang="en-GB" sz="600" dirty="0"/>
              <a:t>©  Hans Geijer</a:t>
            </a:r>
          </a:p>
        </p:txBody>
      </p:sp>
      <p:pic>
        <p:nvPicPr>
          <p:cNvPr id="6" name="Bildobjekt 5" descr="En bild som visar utomhus, Cykelhjul, person, träd&#10;&#10;Automatiskt genererad beskrivning">
            <a:extLst>
              <a:ext uri="{FF2B5EF4-FFF2-40B4-BE49-F238E27FC236}">
                <a16:creationId xmlns:a16="http://schemas.microsoft.com/office/drawing/2014/main" id="{9DE6556F-6765-7CFC-E028-D1A58BC0F7D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66281" y="2899433"/>
            <a:ext cx="2887978" cy="1936940"/>
          </a:xfrm>
          <a:prstGeom prst="rect">
            <a:avLst/>
          </a:prstGeom>
        </p:spPr>
      </p:pic>
      <p:sp>
        <p:nvSpPr>
          <p:cNvPr id="7" name="textruta 6">
            <a:extLst>
              <a:ext uri="{FF2B5EF4-FFF2-40B4-BE49-F238E27FC236}">
                <a16:creationId xmlns:a16="http://schemas.microsoft.com/office/drawing/2014/main" id="{4247424F-E46C-686F-AD5A-40597B95C6B0}"/>
              </a:ext>
            </a:extLst>
          </p:cNvPr>
          <p:cNvSpPr txBox="1"/>
          <p:nvPr/>
        </p:nvSpPr>
        <p:spPr>
          <a:xfrm>
            <a:off x="3069920" y="2899433"/>
            <a:ext cx="782000" cy="184666"/>
          </a:xfrm>
          <a:prstGeom prst="rect">
            <a:avLst/>
          </a:prstGeom>
          <a:solidFill>
            <a:schemeClr val="bg1">
              <a:lumMod val="85000"/>
            </a:schemeClr>
          </a:solidFill>
        </p:spPr>
        <p:txBody>
          <a:bodyPr wrap="square" rtlCol="0">
            <a:spAutoFit/>
          </a:bodyPr>
          <a:lstStyle/>
          <a:p>
            <a:r>
              <a:rPr lang="en-GB" sz="600" dirty="0"/>
              <a:t>© Göran Ekström</a:t>
            </a:r>
          </a:p>
        </p:txBody>
      </p:sp>
    </p:spTree>
    <p:extLst>
      <p:ext uri="{BB962C8B-B14F-4D97-AF65-F5344CB8AC3E}">
        <p14:creationId xmlns:p14="http://schemas.microsoft.com/office/powerpoint/2010/main" val="878964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Bildobjekt 25" descr="En bild som visar utomhus, skog, Utomhusrekreation, klädsel&#10;&#10;Automatiskt genererad beskrivning">
            <a:extLst>
              <a:ext uri="{FF2B5EF4-FFF2-40B4-BE49-F238E27FC236}">
                <a16:creationId xmlns:a16="http://schemas.microsoft.com/office/drawing/2014/main" id="{C6471B74-E614-E71A-C20B-64B7C5403C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92218" y="2859761"/>
            <a:ext cx="1340323" cy="2015405"/>
          </a:xfrm>
          <a:prstGeom prst="rect">
            <a:avLst/>
          </a:prstGeom>
        </p:spPr>
      </p:pic>
      <p:pic>
        <p:nvPicPr>
          <p:cNvPr id="22" name="Bildobjekt 21" descr="En bild som visar träd, utomhus, trä, byggnad&#10;&#10;Automatiskt genererad beskrivning">
            <a:extLst>
              <a:ext uri="{FF2B5EF4-FFF2-40B4-BE49-F238E27FC236}">
                <a16:creationId xmlns:a16="http://schemas.microsoft.com/office/drawing/2014/main" id="{F4170A6E-6B5A-12ED-A3B8-91E50BB031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033" y="616862"/>
            <a:ext cx="1654370" cy="2205826"/>
          </a:xfrm>
          <a:prstGeom prst="rect">
            <a:avLst/>
          </a:prstGeom>
        </p:spPr>
      </p:pic>
      <p:pic>
        <p:nvPicPr>
          <p:cNvPr id="14" name="Bildobjekt 13" descr="En bild som visar transport, utomhus, himmel, grävmaskin&#10;&#10;Automatiskt genererad beskrivning">
            <a:extLst>
              <a:ext uri="{FF2B5EF4-FFF2-40B4-BE49-F238E27FC236}">
                <a16:creationId xmlns:a16="http://schemas.microsoft.com/office/drawing/2014/main" id="{3949D0BE-FD34-2D5E-6967-5E9F8E37DC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2737" y="772980"/>
            <a:ext cx="3590560" cy="2019690"/>
          </a:xfrm>
          <a:prstGeom prst="rect">
            <a:avLst/>
          </a:prstGeom>
        </p:spPr>
      </p:pic>
      <p:pic>
        <p:nvPicPr>
          <p:cNvPr id="8" name="Bildobjekt 7" descr="En bild som visar utomhus, gräs, grind, träd&#10;&#10;Automatiskt genererad beskrivning">
            <a:extLst>
              <a:ext uri="{FF2B5EF4-FFF2-40B4-BE49-F238E27FC236}">
                <a16:creationId xmlns:a16="http://schemas.microsoft.com/office/drawing/2014/main" id="{B9627477-9B42-971E-4568-EAD6BD57D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833360"/>
            <a:ext cx="3029535" cy="2019690"/>
          </a:xfrm>
          <a:prstGeom prst="rect">
            <a:avLst/>
          </a:prstGeom>
        </p:spPr>
      </p:pic>
      <p:sp>
        <p:nvSpPr>
          <p:cNvPr id="3" name="Platshållare för sidfot 2">
            <a:extLst>
              <a:ext uri="{FF2B5EF4-FFF2-40B4-BE49-F238E27FC236}">
                <a16:creationId xmlns:a16="http://schemas.microsoft.com/office/drawing/2014/main" id="{4270C7AC-7D3F-4140-8978-2E32CA1B3EEE}"/>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4" name="Platshållare för bildnummer 3">
            <a:extLst>
              <a:ext uri="{FF2B5EF4-FFF2-40B4-BE49-F238E27FC236}">
                <a16:creationId xmlns:a16="http://schemas.microsoft.com/office/drawing/2014/main" id="{96400D8C-DDA2-284D-9FD4-E07790235CDD}"/>
              </a:ext>
            </a:extLst>
          </p:cNvPr>
          <p:cNvSpPr>
            <a:spLocks noGrp="1"/>
          </p:cNvSpPr>
          <p:nvPr>
            <p:ph type="sldNum" sz="quarter" idx="12"/>
          </p:nvPr>
        </p:nvSpPr>
        <p:spPr/>
        <p:txBody>
          <a:bodyPr/>
          <a:lstStyle/>
          <a:p>
            <a:fld id="{1844E2AD-2CA4-4022-8F3B-D585D66E2E30}" type="slidenum">
              <a:rPr lang="sv-SE" smtClean="0"/>
              <a:pPr/>
              <a:t>8</a:t>
            </a:fld>
            <a:endParaRPr lang="sv-SE" dirty="0"/>
          </a:p>
        </p:txBody>
      </p:sp>
      <p:sp>
        <p:nvSpPr>
          <p:cNvPr id="2" name="Rubrik 1">
            <a:extLst>
              <a:ext uri="{FF2B5EF4-FFF2-40B4-BE49-F238E27FC236}">
                <a16:creationId xmlns:a16="http://schemas.microsoft.com/office/drawing/2014/main" id="{E8ABC5BF-714F-7041-82A1-6C5E0D9F61C4}"/>
              </a:ext>
            </a:extLst>
          </p:cNvPr>
          <p:cNvSpPr>
            <a:spLocks noGrp="1"/>
          </p:cNvSpPr>
          <p:nvPr>
            <p:ph type="title"/>
          </p:nvPr>
        </p:nvSpPr>
        <p:spPr>
          <a:xfrm>
            <a:off x="-29144" y="48610"/>
            <a:ext cx="8921624" cy="730772"/>
          </a:xfrm>
        </p:spPr>
        <p:txBody>
          <a:bodyPr/>
          <a:lstStyle/>
          <a:p>
            <a:r>
              <a:rPr lang="en-US" dirty="0"/>
              <a:t>In strict protected areas it may be necessary to:</a:t>
            </a:r>
            <a:endParaRPr lang="sv-SE" dirty="0"/>
          </a:p>
        </p:txBody>
      </p:sp>
      <p:sp>
        <p:nvSpPr>
          <p:cNvPr id="13" name="textruta 12">
            <a:extLst>
              <a:ext uri="{FF2B5EF4-FFF2-40B4-BE49-F238E27FC236}">
                <a16:creationId xmlns:a16="http://schemas.microsoft.com/office/drawing/2014/main" id="{8768B333-44B4-9A5C-6054-68F4E04A145A}"/>
              </a:ext>
            </a:extLst>
          </p:cNvPr>
          <p:cNvSpPr txBox="1"/>
          <p:nvPr/>
        </p:nvSpPr>
        <p:spPr>
          <a:xfrm>
            <a:off x="-33324" y="4684990"/>
            <a:ext cx="995094" cy="184666"/>
          </a:xfrm>
          <a:prstGeom prst="rect">
            <a:avLst/>
          </a:prstGeom>
          <a:solidFill>
            <a:schemeClr val="bg1">
              <a:lumMod val="85000"/>
            </a:schemeClr>
          </a:solidFill>
        </p:spPr>
        <p:txBody>
          <a:bodyPr wrap="square" rtlCol="0">
            <a:spAutoFit/>
          </a:bodyPr>
          <a:lstStyle/>
          <a:p>
            <a:r>
              <a:rPr lang="en-GB" sz="600" dirty="0"/>
              <a:t>© André </a:t>
            </a:r>
            <a:r>
              <a:rPr lang="en-GB" sz="600" dirty="0" err="1"/>
              <a:t>Maslennikov</a:t>
            </a:r>
            <a:endParaRPr lang="en-GB" sz="600" dirty="0"/>
          </a:p>
        </p:txBody>
      </p:sp>
      <p:sp>
        <p:nvSpPr>
          <p:cNvPr id="16" name="textruta 15">
            <a:extLst>
              <a:ext uri="{FF2B5EF4-FFF2-40B4-BE49-F238E27FC236}">
                <a16:creationId xmlns:a16="http://schemas.microsoft.com/office/drawing/2014/main" id="{532F5821-F4A9-1C77-7024-DB3270E65E9E}"/>
              </a:ext>
            </a:extLst>
          </p:cNvPr>
          <p:cNvSpPr txBox="1"/>
          <p:nvPr/>
        </p:nvSpPr>
        <p:spPr>
          <a:xfrm>
            <a:off x="2249831" y="2616342"/>
            <a:ext cx="735606" cy="184666"/>
          </a:xfrm>
          <a:prstGeom prst="rect">
            <a:avLst/>
          </a:prstGeom>
          <a:solidFill>
            <a:schemeClr val="bg1">
              <a:lumMod val="85000"/>
            </a:schemeClr>
          </a:solidFill>
        </p:spPr>
        <p:txBody>
          <a:bodyPr wrap="square" rtlCol="0">
            <a:spAutoFit/>
          </a:bodyPr>
          <a:lstStyle/>
          <a:p>
            <a:r>
              <a:rPr lang="en-GB" sz="600" dirty="0"/>
              <a:t>©  Ulf </a:t>
            </a:r>
            <a:r>
              <a:rPr lang="en-GB" sz="600" dirty="0" err="1"/>
              <a:t>Sikström</a:t>
            </a:r>
            <a:endParaRPr lang="en-GB" sz="600" dirty="0"/>
          </a:p>
        </p:txBody>
      </p:sp>
      <p:sp>
        <p:nvSpPr>
          <p:cNvPr id="19" name="textruta 18">
            <a:extLst>
              <a:ext uri="{FF2B5EF4-FFF2-40B4-BE49-F238E27FC236}">
                <a16:creationId xmlns:a16="http://schemas.microsoft.com/office/drawing/2014/main" id="{C075CE36-BF21-384B-341A-F156040911DD}"/>
              </a:ext>
            </a:extLst>
          </p:cNvPr>
          <p:cNvSpPr txBox="1"/>
          <p:nvPr/>
        </p:nvSpPr>
        <p:spPr>
          <a:xfrm>
            <a:off x="7290056" y="4684989"/>
            <a:ext cx="825870" cy="184666"/>
          </a:xfrm>
          <a:prstGeom prst="rect">
            <a:avLst/>
          </a:prstGeom>
          <a:solidFill>
            <a:schemeClr val="bg1">
              <a:lumMod val="85000"/>
            </a:schemeClr>
          </a:solidFill>
        </p:spPr>
        <p:txBody>
          <a:bodyPr wrap="square" rtlCol="0">
            <a:spAutoFit/>
          </a:bodyPr>
          <a:lstStyle/>
          <a:p>
            <a:r>
              <a:rPr lang="en-GB" sz="600" dirty="0"/>
              <a:t>©  </a:t>
            </a:r>
            <a:r>
              <a:rPr lang="sv-SE" sz="600" b="0" i="0" dirty="0">
                <a:solidFill>
                  <a:srgbClr val="000000"/>
                </a:solidFill>
                <a:effectLst/>
                <a:latin typeface="Roboto" panose="02000000000000000000" pitchFamily="2" charset="0"/>
              </a:rPr>
              <a:t>Frida Nilsson</a:t>
            </a:r>
            <a:endParaRPr lang="en-GB" sz="600" dirty="0"/>
          </a:p>
        </p:txBody>
      </p:sp>
      <p:sp>
        <p:nvSpPr>
          <p:cNvPr id="24" name="textruta 23">
            <a:extLst>
              <a:ext uri="{FF2B5EF4-FFF2-40B4-BE49-F238E27FC236}">
                <a16:creationId xmlns:a16="http://schemas.microsoft.com/office/drawing/2014/main" id="{C3224C13-311F-2567-F079-8A32018F826F}"/>
              </a:ext>
            </a:extLst>
          </p:cNvPr>
          <p:cNvSpPr txBox="1"/>
          <p:nvPr/>
        </p:nvSpPr>
        <p:spPr>
          <a:xfrm>
            <a:off x="5986830" y="641525"/>
            <a:ext cx="848394" cy="184666"/>
          </a:xfrm>
          <a:prstGeom prst="rect">
            <a:avLst/>
          </a:prstGeom>
          <a:solidFill>
            <a:schemeClr val="bg1">
              <a:lumMod val="85000"/>
            </a:schemeClr>
          </a:solidFill>
        </p:spPr>
        <p:txBody>
          <a:bodyPr wrap="square" rtlCol="0">
            <a:spAutoFit/>
          </a:bodyPr>
          <a:lstStyle/>
          <a:p>
            <a:r>
              <a:rPr lang="en-GB" sz="600" dirty="0"/>
              <a:t>©  Annika </a:t>
            </a:r>
            <a:r>
              <a:rPr lang="en-GB" sz="600" dirty="0" err="1"/>
              <a:t>Lydänge</a:t>
            </a:r>
            <a:endParaRPr lang="en-GB" sz="600" dirty="0"/>
          </a:p>
        </p:txBody>
      </p:sp>
      <p:pic>
        <p:nvPicPr>
          <p:cNvPr id="28" name="Bildobjekt 27" descr="En bild som visar utomhus, scen, stuga, träd&#10;&#10;Automatiskt genererad beskrivning">
            <a:extLst>
              <a:ext uri="{FF2B5EF4-FFF2-40B4-BE49-F238E27FC236}">
                <a16:creationId xmlns:a16="http://schemas.microsoft.com/office/drawing/2014/main" id="{27C15859-4AA4-8CD0-64E7-51BEE816DC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8436" y="2859761"/>
            <a:ext cx="3654362" cy="1993289"/>
          </a:xfrm>
          <a:prstGeom prst="rect">
            <a:avLst/>
          </a:prstGeom>
        </p:spPr>
      </p:pic>
      <p:sp>
        <p:nvSpPr>
          <p:cNvPr id="29" name="textruta 28">
            <a:extLst>
              <a:ext uri="{FF2B5EF4-FFF2-40B4-BE49-F238E27FC236}">
                <a16:creationId xmlns:a16="http://schemas.microsoft.com/office/drawing/2014/main" id="{33BBCA1B-3F5F-016A-CC5D-FCFA9C2DD1C9}"/>
              </a:ext>
            </a:extLst>
          </p:cNvPr>
          <p:cNvSpPr txBox="1"/>
          <p:nvPr/>
        </p:nvSpPr>
        <p:spPr>
          <a:xfrm>
            <a:off x="5724128" y="4684989"/>
            <a:ext cx="1031628" cy="184666"/>
          </a:xfrm>
          <a:prstGeom prst="rect">
            <a:avLst/>
          </a:prstGeom>
          <a:solidFill>
            <a:schemeClr val="bg1">
              <a:lumMod val="85000"/>
            </a:schemeClr>
          </a:solidFill>
        </p:spPr>
        <p:txBody>
          <a:bodyPr wrap="square" rtlCol="0">
            <a:spAutoFit/>
          </a:bodyPr>
          <a:lstStyle/>
          <a:p>
            <a:r>
              <a:rPr lang="en-GB" sz="600" dirty="0"/>
              <a:t>©  </a:t>
            </a:r>
            <a:r>
              <a:rPr lang="sv-SE" sz="600" b="0" i="0" dirty="0">
                <a:solidFill>
                  <a:srgbClr val="000000"/>
                </a:solidFill>
                <a:effectLst/>
                <a:latin typeface="Roboto" panose="02000000000000000000" pitchFamily="2" charset="0"/>
              </a:rPr>
              <a:t>CAB Västerbotten</a:t>
            </a:r>
            <a:endParaRPr lang="en-GB" sz="600" dirty="0"/>
          </a:p>
        </p:txBody>
      </p:sp>
      <p:pic>
        <p:nvPicPr>
          <p:cNvPr id="5" name="Bildobjekt 4">
            <a:extLst>
              <a:ext uri="{FF2B5EF4-FFF2-40B4-BE49-F238E27FC236}">
                <a16:creationId xmlns:a16="http://schemas.microsoft.com/office/drawing/2014/main" id="{035F5AA5-3A68-B2AF-87A4-185281278B9F}"/>
              </a:ext>
            </a:extLst>
          </p:cNvPr>
          <p:cNvPicPr>
            <a:picLocks noChangeAspect="1"/>
          </p:cNvPicPr>
          <p:nvPr/>
        </p:nvPicPr>
        <p:blipFill>
          <a:blip r:embed="rId7"/>
          <a:stretch>
            <a:fillRect/>
          </a:stretch>
        </p:blipFill>
        <p:spPr>
          <a:xfrm>
            <a:off x="785934" y="768553"/>
            <a:ext cx="1325067" cy="2033542"/>
          </a:xfrm>
          <a:prstGeom prst="rect">
            <a:avLst/>
          </a:prstGeom>
        </p:spPr>
      </p:pic>
      <p:sp>
        <p:nvSpPr>
          <p:cNvPr id="7" name="textruta 6">
            <a:extLst>
              <a:ext uri="{FF2B5EF4-FFF2-40B4-BE49-F238E27FC236}">
                <a16:creationId xmlns:a16="http://schemas.microsoft.com/office/drawing/2014/main" id="{73333873-E4A2-A297-10F6-C7487915E255}"/>
              </a:ext>
            </a:extLst>
          </p:cNvPr>
          <p:cNvSpPr txBox="1"/>
          <p:nvPr/>
        </p:nvSpPr>
        <p:spPr>
          <a:xfrm>
            <a:off x="802486" y="737885"/>
            <a:ext cx="848162" cy="184666"/>
          </a:xfrm>
          <a:prstGeom prst="rect">
            <a:avLst/>
          </a:prstGeom>
          <a:solidFill>
            <a:schemeClr val="bg1">
              <a:lumMod val="85000"/>
            </a:schemeClr>
          </a:solidFill>
        </p:spPr>
        <p:txBody>
          <a:bodyPr wrap="square" rtlCol="0">
            <a:spAutoFit/>
          </a:bodyPr>
          <a:lstStyle/>
          <a:p>
            <a:r>
              <a:rPr lang="en-GB" sz="600" dirty="0"/>
              <a:t>© Maano Aunapuu</a:t>
            </a:r>
          </a:p>
        </p:txBody>
      </p:sp>
    </p:spTree>
    <p:extLst>
      <p:ext uri="{BB962C8B-B14F-4D97-AF65-F5344CB8AC3E}">
        <p14:creationId xmlns:p14="http://schemas.microsoft.com/office/powerpoint/2010/main" val="3603389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4270C7AC-7D3F-4140-8978-2E32CA1B3EEE}"/>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4" name="Platshållare för bildnummer 3">
            <a:extLst>
              <a:ext uri="{FF2B5EF4-FFF2-40B4-BE49-F238E27FC236}">
                <a16:creationId xmlns:a16="http://schemas.microsoft.com/office/drawing/2014/main" id="{96400D8C-DDA2-284D-9FD4-E07790235CDD}"/>
              </a:ext>
            </a:extLst>
          </p:cNvPr>
          <p:cNvSpPr>
            <a:spLocks noGrp="1"/>
          </p:cNvSpPr>
          <p:nvPr>
            <p:ph type="sldNum" sz="quarter" idx="12"/>
          </p:nvPr>
        </p:nvSpPr>
        <p:spPr/>
        <p:txBody>
          <a:bodyPr/>
          <a:lstStyle/>
          <a:p>
            <a:fld id="{1844E2AD-2CA4-4022-8F3B-D585D66E2E30}" type="slidenum">
              <a:rPr lang="sv-SE" smtClean="0"/>
              <a:pPr/>
              <a:t>9</a:t>
            </a:fld>
            <a:endParaRPr lang="sv-SE" dirty="0"/>
          </a:p>
        </p:txBody>
      </p:sp>
      <p:sp>
        <p:nvSpPr>
          <p:cNvPr id="2" name="Rubrik 1">
            <a:extLst>
              <a:ext uri="{FF2B5EF4-FFF2-40B4-BE49-F238E27FC236}">
                <a16:creationId xmlns:a16="http://schemas.microsoft.com/office/drawing/2014/main" id="{E8ABC5BF-714F-7041-82A1-6C5E0D9F61C4}"/>
              </a:ext>
            </a:extLst>
          </p:cNvPr>
          <p:cNvSpPr>
            <a:spLocks noGrp="1"/>
          </p:cNvSpPr>
          <p:nvPr>
            <p:ph type="title"/>
          </p:nvPr>
        </p:nvSpPr>
        <p:spPr>
          <a:xfrm>
            <a:off x="323528" y="123478"/>
            <a:ext cx="8568952" cy="730772"/>
          </a:xfrm>
        </p:spPr>
        <p:txBody>
          <a:bodyPr/>
          <a:lstStyle/>
          <a:p>
            <a:r>
              <a:rPr lang="sv-SE" dirty="0"/>
              <a:t>Swedish </a:t>
            </a:r>
            <a:r>
              <a:rPr lang="sv-SE" dirty="0" err="1"/>
              <a:t>pledges</a:t>
            </a:r>
            <a:r>
              <a:rPr lang="sv-SE" dirty="0"/>
              <a:t> to 2030</a:t>
            </a:r>
          </a:p>
        </p:txBody>
      </p:sp>
      <p:pic>
        <p:nvPicPr>
          <p:cNvPr id="7" name="Bildobjekt 6">
            <a:extLst>
              <a:ext uri="{FF2B5EF4-FFF2-40B4-BE49-F238E27FC236}">
                <a16:creationId xmlns:a16="http://schemas.microsoft.com/office/drawing/2014/main" id="{44F8C585-25E7-8101-4CBA-B0AF05D5807C}"/>
              </a:ext>
            </a:extLst>
          </p:cNvPr>
          <p:cNvPicPr>
            <a:picLocks noChangeAspect="1"/>
          </p:cNvPicPr>
          <p:nvPr/>
        </p:nvPicPr>
        <p:blipFill>
          <a:blip r:embed="rId3"/>
          <a:stretch>
            <a:fillRect/>
          </a:stretch>
        </p:blipFill>
        <p:spPr>
          <a:xfrm>
            <a:off x="8008" y="1275606"/>
            <a:ext cx="9125151" cy="2016224"/>
          </a:xfrm>
          <a:prstGeom prst="rect">
            <a:avLst/>
          </a:prstGeom>
        </p:spPr>
      </p:pic>
      <p:sp>
        <p:nvSpPr>
          <p:cNvPr id="9" name="textruta 8">
            <a:extLst>
              <a:ext uri="{FF2B5EF4-FFF2-40B4-BE49-F238E27FC236}">
                <a16:creationId xmlns:a16="http://schemas.microsoft.com/office/drawing/2014/main" id="{ACB8BA96-3BC0-D896-876D-98407F3D9BAF}"/>
              </a:ext>
            </a:extLst>
          </p:cNvPr>
          <p:cNvSpPr txBox="1"/>
          <p:nvPr/>
        </p:nvSpPr>
        <p:spPr>
          <a:xfrm>
            <a:off x="2411760" y="3343854"/>
            <a:ext cx="2880320" cy="369332"/>
          </a:xfrm>
          <a:prstGeom prst="rect">
            <a:avLst/>
          </a:prstGeom>
          <a:noFill/>
        </p:spPr>
        <p:txBody>
          <a:bodyPr wrap="square">
            <a:spAutoFit/>
          </a:bodyPr>
          <a:lstStyle/>
          <a:p>
            <a:r>
              <a:rPr lang="en-GB" dirty="0"/>
              <a:t>From 15,5 % to 17,7 %</a:t>
            </a:r>
          </a:p>
        </p:txBody>
      </p:sp>
    </p:spTree>
    <p:extLst>
      <p:ext uri="{BB962C8B-B14F-4D97-AF65-F5344CB8AC3E}">
        <p14:creationId xmlns:p14="http://schemas.microsoft.com/office/powerpoint/2010/main" val="2508554870"/>
      </p:ext>
    </p:extLst>
  </p:cSld>
  <p:clrMapOvr>
    <a:masterClrMapping/>
  </p:clrMapOvr>
</p:sld>
</file>

<file path=ppt/theme/theme1.xml><?xml version="1.0" encoding="utf-8"?>
<a:theme xmlns:a="http://schemas.openxmlformats.org/drawingml/2006/main" name="Office-tema">
  <a:themeElements>
    <a:clrScheme name="NV 2021 ljust tema">
      <a:dk1>
        <a:srgbClr val="000000"/>
      </a:dk1>
      <a:lt1>
        <a:srgbClr val="FFFFFF"/>
      </a:lt1>
      <a:dk2>
        <a:srgbClr val="003366"/>
      </a:dk2>
      <a:lt2>
        <a:srgbClr val="FFFFFF"/>
      </a:lt2>
      <a:accent1>
        <a:srgbClr val="ACCFDB"/>
      </a:accent1>
      <a:accent2>
        <a:srgbClr val="003366"/>
      </a:accent2>
      <a:accent3>
        <a:srgbClr val="9B6C17"/>
      </a:accent3>
      <a:accent4>
        <a:srgbClr val="0614FF"/>
      </a:accent4>
      <a:accent5>
        <a:srgbClr val="34A775"/>
      </a:accent5>
      <a:accent6>
        <a:srgbClr val="02FEAF"/>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5" id="{1B1A52E7-1180-4509-B8CB-DDA230D4D197}" vid="{5967F351-51C9-4A4A-9600-5AB7188ABA49}"/>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73B05A800AE148B77C71D2782A98BF" ma:contentTypeVersion="18" ma:contentTypeDescription="Create a new document." ma:contentTypeScope="" ma:versionID="e94ae76a6a38fd3331977c4ea0810d45">
  <xsd:schema xmlns:xsd="http://www.w3.org/2001/XMLSchema" xmlns:xs="http://www.w3.org/2001/XMLSchema" xmlns:p="http://schemas.microsoft.com/office/2006/metadata/properties" xmlns:ns2="d035680f-eec7-48fd-b81b-6b3cdae449b9" xmlns:ns3="d327503e-a9c7-48cf-a068-7dfb64a71950" targetNamespace="http://schemas.microsoft.com/office/2006/metadata/properties" ma:root="true" ma:fieldsID="c16b890e727bd932000a6f610c6f5941" ns2:_="" ns3:_="">
    <xsd:import namespace="d035680f-eec7-48fd-b81b-6b3cdae449b9"/>
    <xsd:import namespace="d327503e-a9c7-48cf-a068-7dfb64a7195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35680f-eec7-48fd-b81b-6b3cdae449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ec99919-4982-4388-8a64-83a11d2ca21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327503e-a9c7-48cf-a068-7dfb64a71950"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a70e7b5c-c13a-4e33-b5e3-ed26455e6615}" ma:internalName="TaxCatchAll" ma:showField="CatchAllData" ma:web="d327503e-a9c7-48cf-a068-7dfb64a71950">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035680f-eec7-48fd-b81b-6b3cdae449b9">
      <Terms xmlns="http://schemas.microsoft.com/office/infopath/2007/PartnerControls"/>
    </lcf76f155ced4ddcb4097134ff3c332f>
    <TaxCatchAll xmlns="d327503e-a9c7-48cf-a068-7dfb64a71950" xsi:nil="true"/>
  </documentManagement>
</p:properties>
</file>

<file path=customXml/itemProps1.xml><?xml version="1.0" encoding="utf-8"?>
<ds:datastoreItem xmlns:ds="http://schemas.openxmlformats.org/officeDocument/2006/customXml" ds:itemID="{2DCC6467-0893-41AB-AEDB-F2132495AAC9}"/>
</file>

<file path=customXml/itemProps2.xml><?xml version="1.0" encoding="utf-8"?>
<ds:datastoreItem xmlns:ds="http://schemas.openxmlformats.org/officeDocument/2006/customXml" ds:itemID="{6CBCDBC3-2D1F-41C8-A337-329F3704CCFD}"/>
</file>

<file path=customXml/itemProps3.xml><?xml version="1.0" encoding="utf-8"?>
<ds:datastoreItem xmlns:ds="http://schemas.openxmlformats.org/officeDocument/2006/customXml" ds:itemID="{BD9908C5-6A75-464A-B898-705E2FFAEFD0}"/>
</file>

<file path=docProps/app.xml><?xml version="1.0" encoding="utf-8"?>
<Properties xmlns="http://schemas.openxmlformats.org/officeDocument/2006/extended-properties" xmlns:vt="http://schemas.openxmlformats.org/officeDocument/2006/docPropsVTypes">
  <Template>nv-ljus-sve-16-9</Template>
  <TotalTime>1074</TotalTime>
  <Words>672</Words>
  <Application>Microsoft Office PowerPoint</Application>
  <PresentationFormat>Bildspel på skärmen (16:9)</PresentationFormat>
  <Paragraphs>105</Paragraphs>
  <Slides>17</Slides>
  <Notes>5</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17</vt:i4>
      </vt:variant>
    </vt:vector>
  </HeadingPairs>
  <TitlesOfParts>
    <vt:vector size="21" baseType="lpstr">
      <vt:lpstr>Arial</vt:lpstr>
      <vt:lpstr>Roboto</vt:lpstr>
      <vt:lpstr>Times New Roman</vt:lpstr>
      <vt:lpstr>Office-tema</vt:lpstr>
      <vt:lpstr>Strictly protected areas: Swedish (terrestrial) approach </vt:lpstr>
      <vt:lpstr>Country specific legislation framework </vt:lpstr>
      <vt:lpstr>Protected areas &amp; strictly protected forest</vt:lpstr>
      <vt:lpstr>PowerPoint-presentation</vt:lpstr>
      <vt:lpstr>PowerPoint-presentation</vt:lpstr>
      <vt:lpstr>Strict protection in Sweden (per 2020-12-31)</vt:lpstr>
      <vt:lpstr>In strict protected areas you can:</vt:lpstr>
      <vt:lpstr>In strict protected areas it may be necessary to:</vt:lpstr>
      <vt:lpstr>Swedish pledges to 2030</vt:lpstr>
      <vt:lpstr>Applying legislation to an object</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Aunapuu, Maano</dc:creator>
  <cp:lastModifiedBy>Aunapuu, Maano</cp:lastModifiedBy>
  <cp:revision>3</cp:revision>
  <dcterms:created xsi:type="dcterms:W3CDTF">2024-10-29T16:16:22Z</dcterms:created>
  <dcterms:modified xsi:type="dcterms:W3CDTF">2024-11-12T21:35:11Z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0x0101002273B05A800AE148B77C71D2782A98BF</vt:lpwstr>
  </property>
</Properties>
</file>